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00_5B9B2DE6.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C8_EF07EBD2.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4"/>
  </p:notesMasterIdLst>
  <p:handoutMasterIdLst>
    <p:handoutMasterId r:id="rId25"/>
  </p:handoutMasterIdLst>
  <p:sldIdLst>
    <p:sldId id="256" r:id="rId5"/>
    <p:sldId id="390" r:id="rId6"/>
    <p:sldId id="515" r:id="rId7"/>
    <p:sldId id="449" r:id="rId8"/>
    <p:sldId id="429" r:id="rId9"/>
    <p:sldId id="433" r:id="rId10"/>
    <p:sldId id="452" r:id="rId11"/>
    <p:sldId id="453" r:id="rId12"/>
    <p:sldId id="451" r:id="rId13"/>
    <p:sldId id="443" r:id="rId14"/>
    <p:sldId id="514" r:id="rId15"/>
    <p:sldId id="511" r:id="rId16"/>
    <p:sldId id="456" r:id="rId17"/>
    <p:sldId id="502" r:id="rId18"/>
    <p:sldId id="402" r:id="rId19"/>
    <p:sldId id="516" r:id="rId20"/>
    <p:sldId id="428" r:id="rId21"/>
    <p:sldId id="409" r:id="rId22"/>
    <p:sldId id="448" r:id="rId23"/>
  </p:sldIdLst>
  <p:sldSz cx="9144000" cy="5143500" type="screen16x9"/>
  <p:notesSz cx="6797675" cy="9926638"/>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7A3F48-2219-E146-D5C1-88FDC8AF851E}" name="Siri Bråtane" initials="SB" userId="S::brata@mentalhelse.no::7dcd85f8-ef12-4601-bb40-e41d8d3b0dc9" providerId="AD"/>
  <p188:author id="{82BEDE6E-D8A9-AACC-36B2-BEDBA8821A16}" name="Johanna Myklebust" initials="JM" userId="S::johanna.myklebust@mentalhelse.no::f295c680-a8d7-45ca-b79b-b2ff3222c949" providerId="AD"/>
  <p188:author id="{BE088289-C793-0274-6E71-192B02CAC557}" name="Jonas Ørnes Andersen" initials="JØA" userId="S::jonas.ornes.andersen@mentalhelse.no::9ad143ee-f70e-4d0b-b339-5c2269b4383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A33"/>
    <a:srgbClr val="007E3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13E52C-4709-418B-BAA5-C4E7258A6093}" v="150" dt="2024-12-09T12:15:06.5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026" autoAdjust="0"/>
  </p:normalViewPr>
  <p:slideViewPr>
    <p:cSldViewPr snapToGrid="0">
      <p:cViewPr varScale="1">
        <p:scale>
          <a:sx n="184" d="100"/>
          <a:sy n="184" d="100"/>
        </p:scale>
        <p:origin x="408" y="156"/>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as Ørnes Andersen" userId="9ad143ee-f70e-4d0b-b339-5c2269b43830" providerId="ADAL" clId="{8813E52C-4709-418B-BAA5-C4E7258A6093}"/>
    <pc:docChg chg="undo custSel addSld delSld modSld sldOrd">
      <pc:chgData name="Jonas Ørnes Andersen" userId="9ad143ee-f70e-4d0b-b339-5c2269b43830" providerId="ADAL" clId="{8813E52C-4709-418B-BAA5-C4E7258A6093}" dt="2024-12-09T12:18:45.559" v="3049" actId="20577"/>
      <pc:docMkLst>
        <pc:docMk/>
      </pc:docMkLst>
      <pc:sldChg chg="modNotesTx">
        <pc:chgData name="Jonas Ørnes Andersen" userId="9ad143ee-f70e-4d0b-b339-5c2269b43830" providerId="ADAL" clId="{8813E52C-4709-418B-BAA5-C4E7258A6093}" dt="2024-12-09T11:25:39.701" v="364" actId="20577"/>
        <pc:sldMkLst>
          <pc:docMk/>
          <pc:sldMk cId="1536896486" sldId="256"/>
        </pc:sldMkLst>
      </pc:sldChg>
      <pc:sldChg chg="modSp mod modClrScheme chgLayout">
        <pc:chgData name="Jonas Ørnes Andersen" userId="9ad143ee-f70e-4d0b-b339-5c2269b43830" providerId="ADAL" clId="{8813E52C-4709-418B-BAA5-C4E7258A6093}" dt="2024-12-09T12:17:03.181" v="3011" actId="1076"/>
        <pc:sldMkLst>
          <pc:docMk/>
          <pc:sldMk cId="997755304" sldId="390"/>
        </pc:sldMkLst>
        <pc:spChg chg="mod">
          <ac:chgData name="Jonas Ørnes Andersen" userId="9ad143ee-f70e-4d0b-b339-5c2269b43830" providerId="ADAL" clId="{8813E52C-4709-418B-BAA5-C4E7258A6093}" dt="2024-12-09T12:16:59.534" v="3009" actId="1076"/>
          <ac:spMkLst>
            <pc:docMk/>
            <pc:sldMk cId="997755304" sldId="390"/>
            <ac:spMk id="4" creationId="{9769B791-AE65-487B-89D5-470BF2B599EA}"/>
          </ac:spMkLst>
        </pc:spChg>
        <pc:spChg chg="mod">
          <ac:chgData name="Jonas Ørnes Andersen" userId="9ad143ee-f70e-4d0b-b339-5c2269b43830" providerId="ADAL" clId="{8813E52C-4709-418B-BAA5-C4E7258A6093}" dt="2024-12-09T12:17:03.181" v="3011" actId="1076"/>
          <ac:spMkLst>
            <pc:docMk/>
            <pc:sldMk cId="997755304" sldId="390"/>
            <ac:spMk id="6" creationId="{E11F1C0B-5186-4378-868B-69A1B591D1D2}"/>
          </ac:spMkLst>
        </pc:spChg>
        <pc:picChg chg="mod">
          <ac:chgData name="Jonas Ørnes Andersen" userId="9ad143ee-f70e-4d0b-b339-5c2269b43830" providerId="ADAL" clId="{8813E52C-4709-418B-BAA5-C4E7258A6093}" dt="2024-12-09T12:16:56.949" v="3008" actId="14100"/>
          <ac:picMkLst>
            <pc:docMk/>
            <pc:sldMk cId="997755304" sldId="390"/>
            <ac:picMk id="7" creationId="{2179390E-E130-7B20-53DF-78C9714416FD}"/>
          </ac:picMkLst>
        </pc:picChg>
      </pc:sldChg>
      <pc:sldChg chg="addSp delSp modSp mod ord modClrScheme chgLayout">
        <pc:chgData name="Jonas Ørnes Andersen" userId="9ad143ee-f70e-4d0b-b339-5c2269b43830" providerId="ADAL" clId="{8813E52C-4709-418B-BAA5-C4E7258A6093}" dt="2024-12-09T12:06:37.387" v="2411"/>
        <pc:sldMkLst>
          <pc:docMk/>
          <pc:sldMk cId="562593527" sldId="402"/>
        </pc:sldMkLst>
        <pc:spChg chg="mod ord">
          <ac:chgData name="Jonas Ørnes Andersen" userId="9ad143ee-f70e-4d0b-b339-5c2269b43830" providerId="ADAL" clId="{8813E52C-4709-418B-BAA5-C4E7258A6093}" dt="2024-12-09T11:48:27.103" v="1490" actId="207"/>
          <ac:spMkLst>
            <pc:docMk/>
            <pc:sldMk cId="562593527" sldId="402"/>
            <ac:spMk id="4" creationId="{9769B791-AE65-487B-89D5-470BF2B599EA}"/>
          </ac:spMkLst>
        </pc:spChg>
        <pc:spChg chg="mod ord">
          <ac:chgData name="Jonas Ørnes Andersen" userId="9ad143ee-f70e-4d0b-b339-5c2269b43830" providerId="ADAL" clId="{8813E52C-4709-418B-BAA5-C4E7258A6093}" dt="2024-12-09T11:28:09.072" v="614" actId="26606"/>
          <ac:spMkLst>
            <pc:docMk/>
            <pc:sldMk cId="562593527" sldId="402"/>
            <ac:spMk id="6" creationId="{E11F1C0B-5186-4378-868B-69A1B591D1D2}"/>
          </ac:spMkLst>
        </pc:spChg>
        <pc:picChg chg="add mod">
          <ac:chgData name="Jonas Ørnes Andersen" userId="9ad143ee-f70e-4d0b-b339-5c2269b43830" providerId="ADAL" clId="{8813E52C-4709-418B-BAA5-C4E7258A6093}" dt="2024-12-09T11:28:09.072" v="614" actId="26606"/>
          <ac:picMkLst>
            <pc:docMk/>
            <pc:sldMk cId="562593527" sldId="402"/>
            <ac:picMk id="3" creationId="{1EFD3465-BEF7-43FF-D5F5-D674DE33D331}"/>
          </ac:picMkLst>
        </pc:picChg>
        <pc:cxnChg chg="del">
          <ac:chgData name="Jonas Ørnes Andersen" userId="9ad143ee-f70e-4d0b-b339-5c2269b43830" providerId="ADAL" clId="{8813E52C-4709-418B-BAA5-C4E7258A6093}" dt="2024-12-09T11:27:32.234" v="600" actId="478"/>
          <ac:cxnSpMkLst>
            <pc:docMk/>
            <pc:sldMk cId="562593527" sldId="402"/>
            <ac:cxnSpMk id="5" creationId="{D638167D-1AB0-4E29-A0F7-B792F8A5EA76}"/>
          </ac:cxnSpMkLst>
        </pc:cxnChg>
      </pc:sldChg>
      <pc:sldChg chg="addSp delSp modSp mod modTransition modClrScheme chgLayout modNotesTx">
        <pc:chgData name="Jonas Ørnes Andersen" userId="9ad143ee-f70e-4d0b-b339-5c2269b43830" providerId="ADAL" clId="{8813E52C-4709-418B-BAA5-C4E7258A6093}" dt="2024-12-09T12:14:19.784" v="2865" actId="20577"/>
        <pc:sldMkLst>
          <pc:docMk/>
          <pc:sldMk cId="2522014328" sldId="409"/>
        </pc:sldMkLst>
        <pc:spChg chg="mod">
          <ac:chgData name="Jonas Ørnes Andersen" userId="9ad143ee-f70e-4d0b-b339-5c2269b43830" providerId="ADAL" clId="{8813E52C-4709-418B-BAA5-C4E7258A6093}" dt="2024-12-09T12:13:39.784" v="2735" actId="2711"/>
          <ac:spMkLst>
            <pc:docMk/>
            <pc:sldMk cId="2522014328" sldId="409"/>
            <ac:spMk id="3" creationId="{A3D085E2-3706-4765-85E3-16B57824D24F}"/>
          </ac:spMkLst>
        </pc:spChg>
        <pc:spChg chg="add mod">
          <ac:chgData name="Jonas Ørnes Andersen" userId="9ad143ee-f70e-4d0b-b339-5c2269b43830" providerId="ADAL" clId="{8813E52C-4709-418B-BAA5-C4E7258A6093}" dt="2024-12-09T12:13:59.367" v="2752" actId="20577"/>
          <ac:spMkLst>
            <pc:docMk/>
            <pc:sldMk cId="2522014328" sldId="409"/>
            <ac:spMk id="8" creationId="{564630DA-073C-B90E-FBF5-1DA2BA061033}"/>
          </ac:spMkLst>
        </pc:spChg>
        <pc:spChg chg="add del mod">
          <ac:chgData name="Jonas Ørnes Andersen" userId="9ad143ee-f70e-4d0b-b339-5c2269b43830" providerId="ADAL" clId="{8813E52C-4709-418B-BAA5-C4E7258A6093}" dt="2024-12-09T12:13:50.958" v="2750" actId="478"/>
          <ac:spMkLst>
            <pc:docMk/>
            <pc:sldMk cId="2522014328" sldId="409"/>
            <ac:spMk id="10" creationId="{CDAFF0E6-6386-BD7B-84D6-DF3FA2164640}"/>
          </ac:spMkLst>
        </pc:spChg>
      </pc:sldChg>
      <pc:sldChg chg="modSp mod ord modClrScheme chgLayout modNotesTx">
        <pc:chgData name="Jonas Ørnes Andersen" userId="9ad143ee-f70e-4d0b-b339-5c2269b43830" providerId="ADAL" clId="{8813E52C-4709-418B-BAA5-C4E7258A6093}" dt="2024-12-09T12:18:45.559" v="3049" actId="20577"/>
        <pc:sldMkLst>
          <pc:docMk/>
          <pc:sldMk cId="884640858" sldId="428"/>
        </pc:sldMkLst>
        <pc:spChg chg="mod">
          <ac:chgData name="Jonas Ørnes Andersen" userId="9ad143ee-f70e-4d0b-b339-5c2269b43830" providerId="ADAL" clId="{8813E52C-4709-418B-BAA5-C4E7258A6093}" dt="2024-12-09T12:11:37.216" v="2615" actId="5793"/>
          <ac:spMkLst>
            <pc:docMk/>
            <pc:sldMk cId="884640858" sldId="428"/>
            <ac:spMk id="4" creationId="{9769B791-AE65-487B-89D5-470BF2B599EA}"/>
          </ac:spMkLst>
        </pc:spChg>
        <pc:spChg chg="mod">
          <ac:chgData name="Jonas Ørnes Andersen" userId="9ad143ee-f70e-4d0b-b339-5c2269b43830" providerId="ADAL" clId="{8813E52C-4709-418B-BAA5-C4E7258A6093}" dt="2024-12-09T12:18:45.559" v="3049" actId="20577"/>
          <ac:spMkLst>
            <pc:docMk/>
            <pc:sldMk cId="884640858" sldId="428"/>
            <ac:spMk id="6" creationId="{E11F1C0B-5186-4378-868B-69A1B591D1D2}"/>
          </ac:spMkLst>
        </pc:spChg>
        <pc:picChg chg="mod">
          <ac:chgData name="Jonas Ørnes Andersen" userId="9ad143ee-f70e-4d0b-b339-5c2269b43830" providerId="ADAL" clId="{8813E52C-4709-418B-BAA5-C4E7258A6093}" dt="2024-12-09T12:08:15.304" v="2548" actId="26606"/>
          <ac:picMkLst>
            <pc:docMk/>
            <pc:sldMk cId="884640858" sldId="428"/>
            <ac:picMk id="3" creationId="{6A9C2CB5-C5B0-5197-75BD-CA7218B886F0}"/>
          </ac:picMkLst>
        </pc:picChg>
      </pc:sldChg>
      <pc:sldChg chg="modSp mod modNotesTx">
        <pc:chgData name="Jonas Ørnes Andersen" userId="9ad143ee-f70e-4d0b-b339-5c2269b43830" providerId="ADAL" clId="{8813E52C-4709-418B-BAA5-C4E7258A6093}" dt="2024-12-09T11:30:11.236" v="723" actId="20577"/>
        <pc:sldMkLst>
          <pc:docMk/>
          <pc:sldMk cId="3879242157" sldId="429"/>
        </pc:sldMkLst>
        <pc:spChg chg="mod">
          <ac:chgData name="Jonas Ørnes Andersen" userId="9ad143ee-f70e-4d0b-b339-5c2269b43830" providerId="ADAL" clId="{8813E52C-4709-418B-BAA5-C4E7258A6093}" dt="2024-12-09T11:29:43.623" v="624" actId="207"/>
          <ac:spMkLst>
            <pc:docMk/>
            <pc:sldMk cId="3879242157" sldId="429"/>
            <ac:spMk id="2" creationId="{EE5BBAD6-875C-F595-AC84-5E94043A6969}"/>
          </ac:spMkLst>
        </pc:spChg>
      </pc:sldChg>
      <pc:sldChg chg="modNotesTx">
        <pc:chgData name="Jonas Ørnes Andersen" userId="9ad143ee-f70e-4d0b-b339-5c2269b43830" providerId="ADAL" clId="{8813E52C-4709-418B-BAA5-C4E7258A6093}" dt="2024-12-09T11:30:20.084" v="741" actId="20577"/>
        <pc:sldMkLst>
          <pc:docMk/>
          <pc:sldMk cId="1508124787" sldId="433"/>
        </pc:sldMkLst>
      </pc:sldChg>
      <pc:sldChg chg="addSp modSp mod ord modNotesTx">
        <pc:chgData name="Jonas Ørnes Andersen" userId="9ad143ee-f70e-4d0b-b339-5c2269b43830" providerId="ADAL" clId="{8813E52C-4709-418B-BAA5-C4E7258A6093}" dt="2024-12-09T11:29:30.401" v="623" actId="207"/>
        <pc:sldMkLst>
          <pc:docMk/>
          <pc:sldMk cId="510987734" sldId="449"/>
        </pc:sldMkLst>
        <pc:spChg chg="add mod">
          <ac:chgData name="Jonas Ørnes Andersen" userId="9ad143ee-f70e-4d0b-b339-5c2269b43830" providerId="ADAL" clId="{8813E52C-4709-418B-BAA5-C4E7258A6093}" dt="2024-12-09T11:29:30.401" v="623" actId="207"/>
          <ac:spMkLst>
            <pc:docMk/>
            <pc:sldMk cId="510987734" sldId="449"/>
            <ac:spMk id="2" creationId="{C3A24770-9567-7F00-386B-BAEC61C78975}"/>
          </ac:spMkLst>
        </pc:spChg>
        <pc:spChg chg="mod">
          <ac:chgData name="Jonas Ørnes Andersen" userId="9ad143ee-f70e-4d0b-b339-5c2269b43830" providerId="ADAL" clId="{8813E52C-4709-418B-BAA5-C4E7258A6093}" dt="2024-12-09T11:29:24.845" v="622" actId="207"/>
          <ac:spMkLst>
            <pc:docMk/>
            <pc:sldMk cId="510987734" sldId="449"/>
            <ac:spMk id="3" creationId="{2C59B477-9652-ADB3-7A57-080ED271E04F}"/>
          </ac:spMkLst>
        </pc:spChg>
      </pc:sldChg>
      <pc:sldChg chg="addSp modSp mod modTransition modClrScheme chgLayout">
        <pc:chgData name="Jonas Ørnes Andersen" userId="9ad143ee-f70e-4d0b-b339-5c2269b43830" providerId="ADAL" clId="{8813E52C-4709-418B-BAA5-C4E7258A6093}" dt="2024-12-09T11:48:16.113" v="1488" actId="20577"/>
        <pc:sldMkLst>
          <pc:docMk/>
          <pc:sldMk cId="1708005170" sldId="451"/>
        </pc:sldMkLst>
        <pc:spChg chg="mod ord">
          <ac:chgData name="Jonas Ørnes Andersen" userId="9ad143ee-f70e-4d0b-b339-5c2269b43830" providerId="ADAL" clId="{8813E52C-4709-418B-BAA5-C4E7258A6093}" dt="2024-12-09T11:48:08.944" v="1485" actId="2711"/>
          <ac:spMkLst>
            <pc:docMk/>
            <pc:sldMk cId="1708005170" sldId="451"/>
            <ac:spMk id="2" creationId="{AB85C7B9-A9FD-3EE2-61C5-2D55E669F2DC}"/>
          </ac:spMkLst>
        </pc:spChg>
        <pc:spChg chg="mod">
          <ac:chgData name="Jonas Ørnes Andersen" userId="9ad143ee-f70e-4d0b-b339-5c2269b43830" providerId="ADAL" clId="{8813E52C-4709-418B-BAA5-C4E7258A6093}" dt="2024-12-09T11:48:16.113" v="1488" actId="20577"/>
          <ac:spMkLst>
            <pc:docMk/>
            <pc:sldMk cId="1708005170" sldId="451"/>
            <ac:spMk id="3" creationId="{6CF3C816-831B-FC78-95A3-F7DAB3680732}"/>
          </ac:spMkLst>
        </pc:spChg>
        <pc:spChg chg="add mod">
          <ac:chgData name="Jonas Ørnes Andersen" userId="9ad143ee-f70e-4d0b-b339-5c2269b43830" providerId="ADAL" clId="{8813E52C-4709-418B-BAA5-C4E7258A6093}" dt="2024-12-09T11:47:59.066" v="1484" actId="26606"/>
          <ac:spMkLst>
            <pc:docMk/>
            <pc:sldMk cId="1708005170" sldId="451"/>
            <ac:spMk id="8" creationId="{7B3749C8-5C08-8E73-6ECE-A10D2BDD3AD2}"/>
          </ac:spMkLst>
        </pc:spChg>
      </pc:sldChg>
      <pc:sldChg chg="addSp delSp modSp mod modClrScheme chgLayout modNotesTx">
        <pc:chgData name="Jonas Ørnes Andersen" userId="9ad143ee-f70e-4d0b-b339-5c2269b43830" providerId="ADAL" clId="{8813E52C-4709-418B-BAA5-C4E7258A6093}" dt="2024-12-09T11:31:26.873" v="758" actId="20577"/>
        <pc:sldMkLst>
          <pc:docMk/>
          <pc:sldMk cId="2065778593" sldId="452"/>
        </pc:sldMkLst>
        <pc:spChg chg="del mod">
          <ac:chgData name="Jonas Ørnes Andersen" userId="9ad143ee-f70e-4d0b-b339-5c2269b43830" providerId="ADAL" clId="{8813E52C-4709-418B-BAA5-C4E7258A6093}" dt="2024-12-09T11:30:48.318" v="743" actId="478"/>
          <ac:spMkLst>
            <pc:docMk/>
            <pc:sldMk cId="2065778593" sldId="452"/>
            <ac:spMk id="5" creationId="{40A375F4-D788-0455-61C2-952A74783FDC}"/>
          </ac:spMkLst>
        </pc:spChg>
        <pc:spChg chg="mod">
          <ac:chgData name="Jonas Ørnes Andersen" userId="9ad143ee-f70e-4d0b-b339-5c2269b43830" providerId="ADAL" clId="{8813E52C-4709-418B-BAA5-C4E7258A6093}" dt="2024-12-09T11:31:02.541" v="748" actId="2711"/>
          <ac:spMkLst>
            <pc:docMk/>
            <pc:sldMk cId="2065778593" sldId="452"/>
            <ac:spMk id="1031" creationId="{A1A7576C-A546-9566-4DB5-3637C2AE3941}"/>
          </ac:spMkLst>
        </pc:spChg>
        <pc:spChg chg="mod">
          <ac:chgData name="Jonas Ørnes Andersen" userId="9ad143ee-f70e-4d0b-b339-5c2269b43830" providerId="ADAL" clId="{8813E52C-4709-418B-BAA5-C4E7258A6093}" dt="2024-12-09T11:31:14.350" v="757" actId="20577"/>
          <ac:spMkLst>
            <pc:docMk/>
            <pc:sldMk cId="2065778593" sldId="452"/>
            <ac:spMk id="1033" creationId="{D537FB9D-C51D-95B9-0692-32D0DB36456C}"/>
          </ac:spMkLst>
        </pc:spChg>
        <pc:spChg chg="add del mod">
          <ac:chgData name="Jonas Ørnes Andersen" userId="9ad143ee-f70e-4d0b-b339-5c2269b43830" providerId="ADAL" clId="{8813E52C-4709-418B-BAA5-C4E7258A6093}" dt="2024-12-09T11:30:57.344" v="746" actId="26606"/>
          <ac:spMkLst>
            <pc:docMk/>
            <pc:sldMk cId="2065778593" sldId="452"/>
            <ac:spMk id="1038" creationId="{F387387A-968B-8A47-6B93-8CF62CDB0C04}"/>
          </ac:spMkLst>
        </pc:spChg>
        <pc:spChg chg="add del">
          <ac:chgData name="Jonas Ørnes Andersen" userId="9ad143ee-f70e-4d0b-b339-5c2269b43830" providerId="ADAL" clId="{8813E52C-4709-418B-BAA5-C4E7258A6093}" dt="2024-12-09T11:30:57.343" v="745" actId="26606"/>
          <ac:spMkLst>
            <pc:docMk/>
            <pc:sldMk cId="2065778593" sldId="452"/>
            <ac:spMk id="1043" creationId="{4185FA8F-EE69-1DA9-A1E1-EFAB0FAC5456}"/>
          </ac:spMkLst>
        </pc:spChg>
        <pc:spChg chg="add del">
          <ac:chgData name="Jonas Ørnes Andersen" userId="9ad143ee-f70e-4d0b-b339-5c2269b43830" providerId="ADAL" clId="{8813E52C-4709-418B-BAA5-C4E7258A6093}" dt="2024-12-09T11:30:57.343" v="745" actId="26606"/>
          <ac:spMkLst>
            <pc:docMk/>
            <pc:sldMk cId="2065778593" sldId="452"/>
            <ac:spMk id="1045" creationId="{87570689-147F-AA9E-D545-0848BB94FBBD}"/>
          </ac:spMkLst>
        </pc:spChg>
        <pc:picChg chg="mod ord">
          <ac:chgData name="Jonas Ørnes Andersen" userId="9ad143ee-f70e-4d0b-b339-5c2269b43830" providerId="ADAL" clId="{8813E52C-4709-418B-BAA5-C4E7258A6093}" dt="2024-12-09T11:30:57.344" v="746" actId="26606"/>
          <ac:picMkLst>
            <pc:docMk/>
            <pc:sldMk cId="2065778593" sldId="452"/>
            <ac:picMk id="1026" creationId="{4DA739F7-6A0B-2912-0A3C-EACB4FAC61DE}"/>
          </ac:picMkLst>
        </pc:picChg>
      </pc:sldChg>
      <pc:sldChg chg="modSp mod modClrScheme chgLayout modNotesTx">
        <pc:chgData name="Jonas Ørnes Andersen" userId="9ad143ee-f70e-4d0b-b339-5c2269b43830" providerId="ADAL" clId="{8813E52C-4709-418B-BAA5-C4E7258A6093}" dt="2024-12-09T12:18:04.150" v="3017" actId="26606"/>
        <pc:sldMkLst>
          <pc:docMk/>
          <pc:sldMk cId="2213866238" sldId="453"/>
        </pc:sldMkLst>
        <pc:spChg chg="mod">
          <ac:chgData name="Jonas Ørnes Andersen" userId="9ad143ee-f70e-4d0b-b339-5c2269b43830" providerId="ADAL" clId="{8813E52C-4709-418B-BAA5-C4E7258A6093}" dt="2024-12-09T12:18:04.150" v="3017" actId="26606"/>
          <ac:spMkLst>
            <pc:docMk/>
            <pc:sldMk cId="2213866238" sldId="453"/>
            <ac:spMk id="3" creationId="{401AFB5B-A0B0-AB92-6E43-102B5BEEA1CF}"/>
          </ac:spMkLst>
        </pc:spChg>
        <pc:graphicFrameChg chg="mod modGraphic">
          <ac:chgData name="Jonas Ørnes Andersen" userId="9ad143ee-f70e-4d0b-b339-5c2269b43830" providerId="ADAL" clId="{8813E52C-4709-418B-BAA5-C4E7258A6093}" dt="2024-12-09T12:18:04.150" v="3017" actId="26606"/>
          <ac:graphicFrameMkLst>
            <pc:docMk/>
            <pc:sldMk cId="2213866238" sldId="453"/>
            <ac:graphicFrameMk id="15" creationId="{98BD96B1-3D2E-30E3-7D13-395BAD4C3EFD}"/>
          </ac:graphicFrameMkLst>
        </pc:graphicFrameChg>
      </pc:sldChg>
      <pc:sldChg chg="del">
        <pc:chgData name="Jonas Ørnes Andersen" userId="9ad143ee-f70e-4d0b-b339-5c2269b43830" providerId="ADAL" clId="{8813E52C-4709-418B-BAA5-C4E7258A6093}" dt="2024-12-09T11:53:50.993" v="1677" actId="47"/>
        <pc:sldMkLst>
          <pc:docMk/>
          <pc:sldMk cId="1725020977" sldId="454"/>
        </pc:sldMkLst>
      </pc:sldChg>
      <pc:sldChg chg="modSp mod modClrScheme chgLayout">
        <pc:chgData name="Jonas Ørnes Andersen" userId="9ad143ee-f70e-4d0b-b339-5c2269b43830" providerId="ADAL" clId="{8813E52C-4709-418B-BAA5-C4E7258A6093}" dt="2024-12-09T12:01:12.601" v="2322" actId="962"/>
        <pc:sldMkLst>
          <pc:docMk/>
          <pc:sldMk cId="4010273746" sldId="456"/>
        </pc:sldMkLst>
        <pc:spChg chg="mod">
          <ac:chgData name="Jonas Ørnes Andersen" userId="9ad143ee-f70e-4d0b-b339-5c2269b43830" providerId="ADAL" clId="{8813E52C-4709-418B-BAA5-C4E7258A6093}" dt="2024-12-09T12:01:12.601" v="2322" actId="962"/>
          <ac:spMkLst>
            <pc:docMk/>
            <pc:sldMk cId="4010273746" sldId="456"/>
            <ac:spMk id="6" creationId="{39C59E49-8FE3-26B3-EB14-E641494D74F0}"/>
          </ac:spMkLst>
        </pc:spChg>
        <pc:picChg chg="mod">
          <ac:chgData name="Jonas Ørnes Andersen" userId="9ad143ee-f70e-4d0b-b339-5c2269b43830" providerId="ADAL" clId="{8813E52C-4709-418B-BAA5-C4E7258A6093}" dt="2024-12-09T12:01:12.601" v="2321" actId="27614"/>
          <ac:picMkLst>
            <pc:docMk/>
            <pc:sldMk cId="4010273746" sldId="456"/>
            <ac:picMk id="8" creationId="{1C77D2F1-9809-DC48-6FBE-5FC4E576CFC9}"/>
          </ac:picMkLst>
        </pc:picChg>
      </pc:sldChg>
      <pc:sldChg chg="modSp mod">
        <pc:chgData name="Jonas Ørnes Andersen" userId="9ad143ee-f70e-4d0b-b339-5c2269b43830" providerId="ADAL" clId="{8813E52C-4709-418B-BAA5-C4E7258A6093}" dt="2024-12-09T11:54:22.920" v="1681" actId="207"/>
        <pc:sldMkLst>
          <pc:docMk/>
          <pc:sldMk cId="924733935" sldId="502"/>
        </pc:sldMkLst>
        <pc:spChg chg="mod">
          <ac:chgData name="Jonas Ørnes Andersen" userId="9ad143ee-f70e-4d0b-b339-5c2269b43830" providerId="ADAL" clId="{8813E52C-4709-418B-BAA5-C4E7258A6093}" dt="2024-12-09T11:54:22.920" v="1681" actId="207"/>
          <ac:spMkLst>
            <pc:docMk/>
            <pc:sldMk cId="924733935" sldId="502"/>
            <ac:spMk id="20" creationId="{631E9CF1-9A52-CAAF-7F6B-D4127DC7C27C}"/>
          </ac:spMkLst>
        </pc:spChg>
      </pc:sldChg>
      <pc:sldChg chg="addSp delSp modSp del mod">
        <pc:chgData name="Jonas Ørnes Andersen" userId="9ad143ee-f70e-4d0b-b339-5c2269b43830" providerId="ADAL" clId="{8813E52C-4709-418B-BAA5-C4E7258A6093}" dt="2024-12-09T12:01:24.626" v="2323" actId="2696"/>
        <pc:sldMkLst>
          <pc:docMk/>
          <pc:sldMk cId="2859738655" sldId="503"/>
        </pc:sldMkLst>
        <pc:spChg chg="del">
          <ac:chgData name="Jonas Ørnes Andersen" userId="9ad143ee-f70e-4d0b-b339-5c2269b43830" providerId="ADAL" clId="{8813E52C-4709-418B-BAA5-C4E7258A6093}" dt="2024-12-09T11:55:20.209" v="1697" actId="478"/>
          <ac:spMkLst>
            <pc:docMk/>
            <pc:sldMk cId="2859738655" sldId="503"/>
            <ac:spMk id="3" creationId="{A3D085E2-3706-4765-85E3-16B57824D24F}"/>
          </ac:spMkLst>
        </pc:spChg>
        <pc:spChg chg="add del mod">
          <ac:chgData name="Jonas Ørnes Andersen" userId="9ad143ee-f70e-4d0b-b339-5c2269b43830" providerId="ADAL" clId="{8813E52C-4709-418B-BAA5-C4E7258A6093}" dt="2024-12-09T11:55:21.378" v="1698" actId="478"/>
          <ac:spMkLst>
            <pc:docMk/>
            <pc:sldMk cId="2859738655" sldId="503"/>
            <ac:spMk id="5" creationId="{62BEC63B-08E3-B496-51A7-783438C706FB}"/>
          </ac:spMkLst>
        </pc:spChg>
        <pc:spChg chg="add mod">
          <ac:chgData name="Jonas Ørnes Andersen" userId="9ad143ee-f70e-4d0b-b339-5c2269b43830" providerId="ADAL" clId="{8813E52C-4709-418B-BAA5-C4E7258A6093}" dt="2024-12-09T11:55:20.209" v="1697" actId="478"/>
          <ac:spMkLst>
            <pc:docMk/>
            <pc:sldMk cId="2859738655" sldId="503"/>
            <ac:spMk id="7" creationId="{A51135EE-1B82-94EE-1F04-DC4B94AF8D31}"/>
          </ac:spMkLst>
        </pc:spChg>
        <pc:picChg chg="add del mod">
          <ac:chgData name="Jonas Ørnes Andersen" userId="9ad143ee-f70e-4d0b-b339-5c2269b43830" providerId="ADAL" clId="{8813E52C-4709-418B-BAA5-C4E7258A6093}" dt="2024-12-09T11:55:17.738" v="1696" actId="478"/>
          <ac:picMkLst>
            <pc:docMk/>
            <pc:sldMk cId="2859738655" sldId="503"/>
            <ac:picMk id="4" creationId="{DEB9BD38-E224-53D0-B3BE-A5EB682AE827}"/>
          </ac:picMkLst>
        </pc:picChg>
      </pc:sldChg>
      <pc:sldChg chg="del">
        <pc:chgData name="Jonas Ørnes Andersen" userId="9ad143ee-f70e-4d0b-b339-5c2269b43830" providerId="ADAL" clId="{8813E52C-4709-418B-BAA5-C4E7258A6093}" dt="2024-12-09T11:51:06.988" v="1629" actId="47"/>
        <pc:sldMkLst>
          <pc:docMk/>
          <pc:sldMk cId="2578670445" sldId="505"/>
        </pc:sldMkLst>
      </pc:sldChg>
      <pc:sldChg chg="del">
        <pc:chgData name="Jonas Ørnes Andersen" userId="9ad143ee-f70e-4d0b-b339-5c2269b43830" providerId="ADAL" clId="{8813E52C-4709-418B-BAA5-C4E7258A6093}" dt="2024-12-09T11:53:48.546" v="1676" actId="47"/>
        <pc:sldMkLst>
          <pc:docMk/>
          <pc:sldMk cId="3454593575" sldId="508"/>
        </pc:sldMkLst>
      </pc:sldChg>
      <pc:sldChg chg="modSp mod">
        <pc:chgData name="Jonas Ørnes Andersen" userId="9ad143ee-f70e-4d0b-b339-5c2269b43830" providerId="ADAL" clId="{8813E52C-4709-418B-BAA5-C4E7258A6093}" dt="2024-12-09T11:54:14.250" v="1678" actId="207"/>
        <pc:sldMkLst>
          <pc:docMk/>
          <pc:sldMk cId="2198131195" sldId="511"/>
        </pc:sldMkLst>
        <pc:spChg chg="mod">
          <ac:chgData name="Jonas Ørnes Andersen" userId="9ad143ee-f70e-4d0b-b339-5c2269b43830" providerId="ADAL" clId="{8813E52C-4709-418B-BAA5-C4E7258A6093}" dt="2024-12-09T11:54:14.250" v="1678" actId="207"/>
          <ac:spMkLst>
            <pc:docMk/>
            <pc:sldMk cId="2198131195" sldId="511"/>
            <ac:spMk id="2" creationId="{A7ECE521-CF8A-0E1A-659E-9CF6B83A45CB}"/>
          </ac:spMkLst>
        </pc:spChg>
      </pc:sldChg>
      <pc:sldChg chg="add del">
        <pc:chgData name="Jonas Ørnes Andersen" userId="9ad143ee-f70e-4d0b-b339-5c2269b43830" providerId="ADAL" clId="{8813E52C-4709-418B-BAA5-C4E7258A6093}" dt="2024-12-09T12:14:27.628" v="2866" actId="47"/>
        <pc:sldMkLst>
          <pc:docMk/>
          <pc:sldMk cId="1795424458" sldId="512"/>
        </pc:sldMkLst>
      </pc:sldChg>
      <pc:sldChg chg="add del">
        <pc:chgData name="Jonas Ørnes Andersen" userId="9ad143ee-f70e-4d0b-b339-5c2269b43830" providerId="ADAL" clId="{8813E52C-4709-418B-BAA5-C4E7258A6093}" dt="2024-12-09T12:07:29.197" v="2545" actId="47"/>
        <pc:sldMkLst>
          <pc:docMk/>
          <pc:sldMk cId="356100885" sldId="513"/>
        </pc:sldMkLst>
      </pc:sldChg>
      <pc:sldChg chg="addSp delSp modSp new del mod">
        <pc:chgData name="Jonas Ørnes Andersen" userId="9ad143ee-f70e-4d0b-b339-5c2269b43830" providerId="ADAL" clId="{8813E52C-4709-418B-BAA5-C4E7258A6093}" dt="2024-12-09T11:47:23.985" v="1478" actId="2696"/>
        <pc:sldMkLst>
          <pc:docMk/>
          <pc:sldMk cId="1654291743" sldId="514"/>
        </pc:sldMkLst>
        <pc:spChg chg="add del">
          <ac:chgData name="Jonas Ørnes Andersen" userId="9ad143ee-f70e-4d0b-b339-5c2269b43830" providerId="ADAL" clId="{8813E52C-4709-418B-BAA5-C4E7258A6093}" dt="2024-12-09T11:38:18.241" v="777"/>
          <ac:spMkLst>
            <pc:docMk/>
            <pc:sldMk cId="1654291743" sldId="514"/>
            <ac:spMk id="2" creationId="{EF0AD57C-6C44-17B7-F0CB-E8ABAFD4D2C6}"/>
          </ac:spMkLst>
        </pc:spChg>
        <pc:spChg chg="mod">
          <ac:chgData name="Jonas Ørnes Andersen" userId="9ad143ee-f70e-4d0b-b339-5c2269b43830" providerId="ADAL" clId="{8813E52C-4709-418B-BAA5-C4E7258A6093}" dt="2024-12-09T11:37:12.653" v="775" actId="207"/>
          <ac:spMkLst>
            <pc:docMk/>
            <pc:sldMk cId="1654291743" sldId="514"/>
            <ac:spMk id="3" creationId="{BBEFCF38-3AD8-5062-86CA-7FB7AA296614}"/>
          </ac:spMkLst>
        </pc:spChg>
        <pc:spChg chg="add mod">
          <ac:chgData name="Jonas Ørnes Andersen" userId="9ad143ee-f70e-4d0b-b339-5c2269b43830" providerId="ADAL" clId="{8813E52C-4709-418B-BAA5-C4E7258A6093}" dt="2024-12-09T11:38:18.241" v="777"/>
          <ac:spMkLst>
            <pc:docMk/>
            <pc:sldMk cId="1654291743" sldId="514"/>
            <ac:spMk id="4" creationId="{15E689E1-1B38-7BA1-DE08-DC463E720C30}"/>
          </ac:spMkLst>
        </pc:spChg>
      </pc:sldChg>
      <pc:sldChg chg="addSp delSp modSp new mod modClrScheme chgLayout modNotesTx">
        <pc:chgData name="Jonas Ørnes Andersen" userId="9ad143ee-f70e-4d0b-b339-5c2269b43830" providerId="ADAL" clId="{8813E52C-4709-418B-BAA5-C4E7258A6093}" dt="2024-12-09T11:53:31.685" v="1675"/>
        <pc:sldMkLst>
          <pc:docMk/>
          <pc:sldMk cId="3948159067" sldId="514"/>
        </pc:sldMkLst>
        <pc:spChg chg="del">
          <ac:chgData name="Jonas Ørnes Andersen" userId="9ad143ee-f70e-4d0b-b339-5c2269b43830" providerId="ADAL" clId="{8813E52C-4709-418B-BAA5-C4E7258A6093}" dt="2024-12-09T11:49:32.108" v="1492"/>
          <ac:spMkLst>
            <pc:docMk/>
            <pc:sldMk cId="3948159067" sldId="514"/>
            <ac:spMk id="2" creationId="{C83FAA6B-B8AE-5EE6-79FE-EB9716A3B809}"/>
          </ac:spMkLst>
        </pc:spChg>
        <pc:spChg chg="del">
          <ac:chgData name="Jonas Ørnes Andersen" userId="9ad143ee-f70e-4d0b-b339-5c2269b43830" providerId="ADAL" clId="{8813E52C-4709-418B-BAA5-C4E7258A6093}" dt="2024-12-09T11:49:35.139" v="1495" actId="26606"/>
          <ac:spMkLst>
            <pc:docMk/>
            <pc:sldMk cId="3948159067" sldId="514"/>
            <ac:spMk id="3" creationId="{4EB4C01C-F3A1-725C-3FBF-ACC2A6E5AE5A}"/>
          </ac:spMkLst>
        </pc:spChg>
        <pc:spChg chg="add mod">
          <ac:chgData name="Jonas Ørnes Andersen" userId="9ad143ee-f70e-4d0b-b339-5c2269b43830" providerId="ADAL" clId="{8813E52C-4709-418B-BAA5-C4E7258A6093}" dt="2024-12-09T11:51:35.486" v="1673" actId="14100"/>
          <ac:spMkLst>
            <pc:docMk/>
            <pc:sldMk cId="3948159067" sldId="514"/>
            <ac:spMk id="6" creationId="{84A11CE1-1C8D-F7AE-E4BC-8D4EC01378A2}"/>
          </ac:spMkLst>
        </pc:spChg>
        <pc:spChg chg="add mod">
          <ac:chgData name="Jonas Ørnes Andersen" userId="9ad143ee-f70e-4d0b-b339-5c2269b43830" providerId="ADAL" clId="{8813E52C-4709-418B-BAA5-C4E7258A6093}" dt="2024-12-09T11:51:39.788" v="1674" actId="1076"/>
          <ac:spMkLst>
            <pc:docMk/>
            <pc:sldMk cId="3948159067" sldId="514"/>
            <ac:spMk id="7" creationId="{5A313E2E-5B83-302D-FDE5-73511629433C}"/>
          </ac:spMkLst>
        </pc:spChg>
        <pc:picChg chg="add mod">
          <ac:chgData name="Jonas Ørnes Andersen" userId="9ad143ee-f70e-4d0b-b339-5c2269b43830" providerId="ADAL" clId="{8813E52C-4709-418B-BAA5-C4E7258A6093}" dt="2024-12-09T11:49:42.045" v="1497" actId="14100"/>
          <ac:picMkLst>
            <pc:docMk/>
            <pc:sldMk cId="3948159067" sldId="514"/>
            <ac:picMk id="5" creationId="{835CDC4E-7C1B-BF1C-D9CA-9F413C00587C}"/>
          </ac:picMkLst>
        </pc:picChg>
      </pc:sldChg>
      <pc:sldChg chg="add del">
        <pc:chgData name="Jonas Ørnes Andersen" userId="9ad143ee-f70e-4d0b-b339-5c2269b43830" providerId="ADAL" clId="{8813E52C-4709-418B-BAA5-C4E7258A6093}" dt="2024-12-09T11:47:21.533" v="1477" actId="2890"/>
        <pc:sldMkLst>
          <pc:docMk/>
          <pc:sldMk cId="4033723257" sldId="515"/>
        </pc:sldMkLst>
      </pc:sldChg>
      <pc:sldChg chg="addSp delSp modSp add mod modNotesTx">
        <pc:chgData name="Jonas Ørnes Andersen" userId="9ad143ee-f70e-4d0b-b339-5c2269b43830" providerId="ADAL" clId="{8813E52C-4709-418B-BAA5-C4E7258A6093}" dt="2024-12-09T12:16:26.133" v="3000" actId="5793"/>
        <pc:sldMkLst>
          <pc:docMk/>
          <pc:sldMk cId="4100037737" sldId="515"/>
        </pc:sldMkLst>
        <pc:spChg chg="mod">
          <ac:chgData name="Jonas Ørnes Andersen" userId="9ad143ee-f70e-4d0b-b339-5c2269b43830" providerId="ADAL" clId="{8813E52C-4709-418B-BAA5-C4E7258A6093}" dt="2024-12-09T12:15:39.538" v="2881" actId="14100"/>
          <ac:spMkLst>
            <pc:docMk/>
            <pc:sldMk cId="4100037737" sldId="515"/>
            <ac:spMk id="4" creationId="{9769B791-AE65-487B-89D5-470BF2B599EA}"/>
          </ac:spMkLst>
        </pc:spChg>
        <pc:spChg chg="mod">
          <ac:chgData name="Jonas Ørnes Andersen" userId="9ad143ee-f70e-4d0b-b339-5c2269b43830" providerId="ADAL" clId="{8813E52C-4709-418B-BAA5-C4E7258A6093}" dt="2024-12-09T12:16:26.133" v="3000" actId="5793"/>
          <ac:spMkLst>
            <pc:docMk/>
            <pc:sldMk cId="4100037737" sldId="515"/>
            <ac:spMk id="6" creationId="{E11F1C0B-5186-4378-868B-69A1B591D1D2}"/>
          </ac:spMkLst>
        </pc:spChg>
        <pc:picChg chg="add mod">
          <ac:chgData name="Jonas Ørnes Andersen" userId="9ad143ee-f70e-4d0b-b339-5c2269b43830" providerId="ADAL" clId="{8813E52C-4709-418B-BAA5-C4E7258A6093}" dt="2024-12-09T12:15:34.199" v="2879" actId="14100"/>
          <ac:picMkLst>
            <pc:docMk/>
            <pc:sldMk cId="4100037737" sldId="515"/>
            <ac:picMk id="3" creationId="{36CF9520-C7B3-1EBD-61F1-977C8AF10FA3}"/>
          </ac:picMkLst>
        </pc:picChg>
        <pc:picChg chg="del">
          <ac:chgData name="Jonas Ørnes Andersen" userId="9ad143ee-f70e-4d0b-b339-5c2269b43830" providerId="ADAL" clId="{8813E52C-4709-418B-BAA5-C4E7258A6093}" dt="2024-12-09T12:15:08.832" v="2868" actId="478"/>
          <ac:picMkLst>
            <pc:docMk/>
            <pc:sldMk cId="4100037737" sldId="515"/>
            <ac:picMk id="7" creationId="{2179390E-E130-7B20-53DF-78C9714416FD}"/>
          </ac:picMkLst>
        </pc:picChg>
      </pc:sldChg>
      <pc:sldChg chg="modSp add mod">
        <pc:chgData name="Jonas Ørnes Andersen" userId="9ad143ee-f70e-4d0b-b339-5c2269b43830" providerId="ADAL" clId="{8813E52C-4709-418B-BAA5-C4E7258A6093}" dt="2024-12-09T12:07:21.579" v="2544" actId="20577"/>
        <pc:sldMkLst>
          <pc:docMk/>
          <pc:sldMk cId="1990244086" sldId="516"/>
        </pc:sldMkLst>
        <pc:spChg chg="mod">
          <ac:chgData name="Jonas Ørnes Andersen" userId="9ad143ee-f70e-4d0b-b339-5c2269b43830" providerId="ADAL" clId="{8813E52C-4709-418B-BAA5-C4E7258A6093}" dt="2024-12-09T12:06:58.189" v="2461" actId="20577"/>
          <ac:spMkLst>
            <pc:docMk/>
            <pc:sldMk cId="1990244086" sldId="516"/>
            <ac:spMk id="4" creationId="{9769B791-AE65-487B-89D5-470BF2B599EA}"/>
          </ac:spMkLst>
        </pc:spChg>
        <pc:spChg chg="mod">
          <ac:chgData name="Jonas Ørnes Andersen" userId="9ad143ee-f70e-4d0b-b339-5c2269b43830" providerId="ADAL" clId="{8813E52C-4709-418B-BAA5-C4E7258A6093}" dt="2024-12-09T12:07:21.579" v="2544" actId="20577"/>
          <ac:spMkLst>
            <pc:docMk/>
            <pc:sldMk cId="1990244086" sldId="516"/>
            <ac:spMk id="6" creationId="{E11F1C0B-5186-4378-868B-69A1B591D1D2}"/>
          </ac:spMkLst>
        </pc:spChg>
      </pc:sldChg>
      <pc:sldMasterChg chg="delSldLayout">
        <pc:chgData name="Jonas Ørnes Andersen" userId="9ad143ee-f70e-4d0b-b339-5c2269b43830" providerId="ADAL" clId="{8813E52C-4709-418B-BAA5-C4E7258A6093}" dt="2024-12-09T11:53:48.546" v="1676" actId="47"/>
        <pc:sldMasterMkLst>
          <pc:docMk/>
          <pc:sldMasterMk cId="730119836" sldId="2147483648"/>
        </pc:sldMasterMkLst>
        <pc:sldLayoutChg chg="del">
          <pc:chgData name="Jonas Ørnes Andersen" userId="9ad143ee-f70e-4d0b-b339-5c2269b43830" providerId="ADAL" clId="{8813E52C-4709-418B-BAA5-C4E7258A6093}" dt="2024-12-09T11:53:48.546" v="1676" actId="47"/>
          <pc:sldLayoutMkLst>
            <pc:docMk/>
            <pc:sldMasterMk cId="730119836" sldId="2147483648"/>
            <pc:sldLayoutMk cId="3673228320" sldId="2147483663"/>
          </pc:sldLayoutMkLst>
        </pc:sldLayoutChg>
      </pc:sldMasterChg>
    </pc:docChg>
  </pc:docChgLst>
</pc:chgInfo>
</file>

<file path=ppt/comments/modernComment_100_5B9B2DE6.xml><?xml version="1.0" encoding="utf-8"?>
<p188:cmLst xmlns:a="http://schemas.openxmlformats.org/drawingml/2006/main" xmlns:r="http://schemas.openxmlformats.org/officeDocument/2006/relationships" xmlns:p188="http://schemas.microsoft.com/office/powerpoint/2018/8/main">
  <p188:cm id="{ABEF467D-6722-4643-9A0E-5AE34858C6F5}" authorId="{82BEDE6E-D8A9-AACC-36B2-BEDBA8821A16}" created="2023-10-23T12:40:38.099">
    <pc:sldMkLst xmlns:pc="http://schemas.microsoft.com/office/powerpoint/2013/main/command">
      <pc:docMk/>
      <pc:sldMk cId="1536896486" sldId="256"/>
    </pc:sldMkLst>
    <p188:replyLst>
      <p188:reply id="{21BDD932-2EA3-4A87-B488-81F38AF90D8E}" authorId="{BE088289-C793-0274-6E71-192B02CAC557}" created="2023-10-24T13:16:36.919">
        <p188:txBody>
          <a:bodyPr/>
          <a:lstStyle/>
          <a:p>
            <a:r>
              <a:rPr lang="nb-NO"/>
              <a:t>Enig her! Vi får gå gjennom presentasjonen/kurset å bli enige om hvordan vi gjør det</a:t>
            </a:r>
          </a:p>
        </p188:txBody>
      </p188:reply>
    </p188:replyLst>
    <p188:txBody>
      <a:bodyPr/>
      <a:lstStyle/>
      <a:p>
        <a:r>
          <a:rPr lang="nb-NO"/>
          <a:t>[@Siri Bråtane] og [@Jonas Ørnes Andersen]: Vi må passe oss for å ikke gjøre dette så tekst og teoritungt - ser at vi blir ivrige på å gi dem så mye info som mulig. Jeg vil slå et (sterkt, faglig) slag for å kjøre det mer prosess-orientert. Det er det vi vet gir best uttelling for motivasjonen og faktisk læring☺️ 
At vi inviterer dem til mer dialog og tar med hva de tenker/har erfaringer med fra før av - og baserer infoen vi så gir tilbake ut fra dette. Det er hvert fall min anbefaling ☺️</a:t>
        </a:r>
      </a:p>
    </p188:txBody>
    <p188:extLst>
      <p:ext xmlns:p="http://schemas.openxmlformats.org/presentationml/2006/main" uri="{57CB4572-C831-44C2-8A1C-0ADB6CCDFE69}">
        <p223:reactions xmlns:p223="http://schemas.microsoft.com/office/powerpoint/2022/03/main">
          <p223:rxn type="👍">
            <p223:instance time="2023-10-24T13:16:09.359" authorId="{BE088289-C793-0274-6E71-192B02CAC557}"/>
          </p223:rxn>
        </p223:reactions>
      </p:ext>
    </p188:extLst>
  </p188:cm>
</p188:cmLst>
</file>

<file path=ppt/comments/modernComment_1C8_EF07EBD2.xml><?xml version="1.0" encoding="utf-8"?>
<p188:cmLst xmlns:a="http://schemas.openxmlformats.org/drawingml/2006/main" xmlns:r="http://schemas.openxmlformats.org/officeDocument/2006/relationships" xmlns:p188="http://schemas.microsoft.com/office/powerpoint/2018/8/main">
  <p188:cm id="{DF2132D6-75B9-47CB-852C-972B087C549D}" authorId="{027A3F48-2219-E146-D5C1-88FDC8AF851E}" created="2023-10-17T09:53:47.284">
    <pc:sldMkLst xmlns:pc="http://schemas.microsoft.com/office/powerpoint/2013/main/command">
      <pc:docMk/>
      <pc:sldMk cId="4010273746" sldId="456"/>
    </pc:sldMkLst>
    <p188:txBody>
      <a:bodyPr/>
      <a:lstStyle/>
      <a:p>
        <a:r>
          <a:rPr lang="nb-NO"/>
          <a:t>Jeg skal sette inn litt tekst om hver enkelt tjeneste. Ikke mye, kun en setning</a:t>
        </a:r>
      </a:p>
    </p188:txBody>
  </p188:cm>
</p188:cmLst>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2212DD-ED27-4AF4-B78B-177BAF87ABCB}" type="doc">
      <dgm:prSet loTypeId="urn:microsoft.com/office/officeart/2005/8/layout/chart3" loCatId="cycle" qsTypeId="urn:microsoft.com/office/officeart/2005/8/quickstyle/simple1" qsCatId="simple" csTypeId="urn:microsoft.com/office/officeart/2005/8/colors/accent3_2" csCatId="accent3" phldr="1"/>
      <dgm:spPr/>
      <dgm:t>
        <a:bodyPr/>
        <a:lstStyle/>
        <a:p>
          <a:endParaRPr lang="en-US"/>
        </a:p>
      </dgm:t>
    </dgm:pt>
    <dgm:pt modelId="{9E157FC4-3325-4E74-B868-4BE3D6EF6ED2}">
      <dgm:prSet/>
      <dgm:spPr>
        <a:solidFill>
          <a:srgbClr val="0070C0"/>
        </a:solidFill>
      </dgm:spPr>
      <dgm:t>
        <a:bodyPr/>
        <a:lstStyle/>
        <a:p>
          <a:r>
            <a:rPr lang="nb-NO" b="0" i="0" dirty="0">
              <a:latin typeface="Open Sans" panose="020B0606030504020204" pitchFamily="34" charset="0"/>
              <a:ea typeface="Open Sans" panose="020B0606030504020204" pitchFamily="34" charset="0"/>
              <a:cs typeface="Open Sans" panose="020B0606030504020204" pitchFamily="34" charset="0"/>
            </a:rPr>
            <a:t>Frivillige</a:t>
          </a:r>
          <a:endParaRPr lang="en-US" b="0" dirty="0">
            <a:latin typeface="Open Sans" panose="020B0606030504020204" pitchFamily="34" charset="0"/>
            <a:ea typeface="Open Sans" panose="020B0606030504020204" pitchFamily="34" charset="0"/>
            <a:cs typeface="Open Sans" panose="020B0606030504020204" pitchFamily="34" charset="0"/>
          </a:endParaRPr>
        </a:p>
      </dgm:t>
    </dgm:pt>
    <dgm:pt modelId="{FDFA3D61-A94A-4D16-939E-107E31444279}" type="parTrans" cxnId="{722E808E-0E18-4BB3-AF6E-EE256301B0F1}">
      <dgm:prSet/>
      <dgm:spPr/>
      <dgm:t>
        <a:bodyPr/>
        <a:lstStyle/>
        <a:p>
          <a:endParaRPr lang="en-US"/>
        </a:p>
      </dgm:t>
    </dgm:pt>
    <dgm:pt modelId="{FA2FCBBA-4141-41E9-AE91-82745A77B773}" type="sibTrans" cxnId="{722E808E-0E18-4BB3-AF6E-EE256301B0F1}">
      <dgm:prSet/>
      <dgm:spPr/>
      <dgm:t>
        <a:bodyPr/>
        <a:lstStyle/>
        <a:p>
          <a:endParaRPr lang="en-US"/>
        </a:p>
      </dgm:t>
    </dgm:pt>
    <dgm:pt modelId="{D89995C2-0525-4C3A-9865-ED604AB92778}">
      <dgm:prSet/>
      <dgm:spPr>
        <a:solidFill>
          <a:srgbClr val="0070C0"/>
        </a:solidFill>
      </dgm:spPr>
      <dgm:t>
        <a:bodyPr/>
        <a:lstStyle/>
        <a:p>
          <a:r>
            <a:rPr lang="nb-NO" b="0" i="0" dirty="0">
              <a:latin typeface="Open Sans" panose="020B0606030504020204" pitchFamily="34" charset="0"/>
              <a:ea typeface="Open Sans" panose="020B0606030504020204" pitchFamily="34" charset="0"/>
              <a:cs typeface="Open Sans" panose="020B0606030504020204" pitchFamily="34" charset="0"/>
            </a:rPr>
            <a:t>Utfører oppgaver</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8FA19DB9-6EF3-49EF-9F94-7950258FC76B}" type="parTrans" cxnId="{3EB337BD-CC79-4CEF-86F4-70B14BF12022}">
      <dgm:prSet/>
      <dgm:spPr/>
      <dgm:t>
        <a:bodyPr/>
        <a:lstStyle/>
        <a:p>
          <a:endParaRPr lang="en-US"/>
        </a:p>
      </dgm:t>
    </dgm:pt>
    <dgm:pt modelId="{9FE75E6A-EDD1-44B1-ABEF-AE9F937C734A}" type="sibTrans" cxnId="{3EB337BD-CC79-4CEF-86F4-70B14BF12022}">
      <dgm:prSet/>
      <dgm:spPr/>
      <dgm:t>
        <a:bodyPr/>
        <a:lstStyle/>
        <a:p>
          <a:endParaRPr lang="en-US"/>
        </a:p>
      </dgm:t>
    </dgm:pt>
    <dgm:pt modelId="{5C413DAF-83DA-4023-BE31-DBA2DF8C3066}">
      <dgm:prSet/>
      <dgm:spPr/>
      <dgm:t>
        <a:bodyPr/>
        <a:lstStyle/>
        <a:p>
          <a:r>
            <a:rPr lang="nb-NO" b="0" i="0" dirty="0">
              <a:latin typeface=" open sans"/>
              <a:ea typeface="Open Sans" panose="020B0606030504020204" pitchFamily="34" charset="0"/>
              <a:cs typeface="Open Sans" panose="020B0606030504020204" pitchFamily="34" charset="0"/>
            </a:rPr>
            <a:t>Administrativ</a:t>
          </a:r>
          <a:endParaRPr lang="en-US" b="0" dirty="0">
            <a:latin typeface=" open sans"/>
            <a:ea typeface="Open Sans" panose="020B0606030504020204" pitchFamily="34" charset="0"/>
            <a:cs typeface="Open Sans" panose="020B0606030504020204" pitchFamily="34" charset="0"/>
          </a:endParaRPr>
        </a:p>
      </dgm:t>
    </dgm:pt>
    <dgm:pt modelId="{98F42B17-DDCE-4761-8020-B8E2B219EA42}" type="parTrans" cxnId="{E02C3870-5275-4231-845F-573B304B18F5}">
      <dgm:prSet/>
      <dgm:spPr/>
      <dgm:t>
        <a:bodyPr/>
        <a:lstStyle/>
        <a:p>
          <a:endParaRPr lang="en-US"/>
        </a:p>
      </dgm:t>
    </dgm:pt>
    <dgm:pt modelId="{AB9A4CE2-F95F-4854-93C5-042D3B7A0FC9}" type="sibTrans" cxnId="{E02C3870-5275-4231-845F-573B304B18F5}">
      <dgm:prSet/>
      <dgm:spPr/>
      <dgm:t>
        <a:bodyPr/>
        <a:lstStyle/>
        <a:p>
          <a:endParaRPr lang="en-US"/>
        </a:p>
      </dgm:t>
    </dgm:pt>
    <dgm:pt modelId="{2D144FFB-349C-406D-A6DD-50810C7C2F21}">
      <dgm:prSet/>
      <dgm:spPr/>
      <dgm:t>
        <a:bodyPr/>
        <a:lstStyle/>
        <a:p>
          <a:r>
            <a:rPr lang="nb-NO" b="0" i="0" dirty="0">
              <a:latin typeface="Open Sans" panose="020B0606030504020204" pitchFamily="34" charset="0"/>
              <a:ea typeface="Open Sans" panose="020B0606030504020204" pitchFamily="34" charset="0"/>
              <a:cs typeface="Open Sans" panose="020B0606030504020204" pitchFamily="34" charset="0"/>
            </a:rPr>
            <a:t>Består av ansatte</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0E851FA1-3A65-4C3A-86DA-C7CA09B5A40F}" type="parTrans" cxnId="{0D0F66C8-3592-43DF-84AF-DD00A2E8CA59}">
      <dgm:prSet/>
      <dgm:spPr/>
      <dgm:t>
        <a:bodyPr/>
        <a:lstStyle/>
        <a:p>
          <a:endParaRPr lang="en-US"/>
        </a:p>
      </dgm:t>
    </dgm:pt>
    <dgm:pt modelId="{F674AB54-E2DD-4AB7-B8D8-88E1281ACA22}" type="sibTrans" cxnId="{0D0F66C8-3592-43DF-84AF-DD00A2E8CA59}">
      <dgm:prSet/>
      <dgm:spPr/>
      <dgm:t>
        <a:bodyPr/>
        <a:lstStyle/>
        <a:p>
          <a:endParaRPr lang="en-US"/>
        </a:p>
      </dgm:t>
    </dgm:pt>
    <dgm:pt modelId="{7F66E2A3-AF1F-45F9-828C-8EA11E06B552}">
      <dgm:prSet/>
      <dgm:spPr/>
      <dgm:t>
        <a:bodyPr/>
        <a:lstStyle/>
        <a:p>
          <a:r>
            <a:rPr lang="nb-NO" b="0" i="0" dirty="0">
              <a:latin typeface="Open Sans" panose="020B0606030504020204" pitchFamily="34" charset="0"/>
              <a:ea typeface="Open Sans" panose="020B0606030504020204" pitchFamily="34" charset="0"/>
              <a:cs typeface="Open Sans" panose="020B0606030504020204" pitchFamily="34" charset="0"/>
            </a:rPr>
            <a:t>Legger til rette for politisk virksomhet og bidrar til å sette politiske vedtak ut i livet</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360AC1B5-1382-4AB0-A051-30569A145A51}" type="parTrans" cxnId="{16ABF699-92A1-4FEF-97DA-A97290FE2E58}">
      <dgm:prSet/>
      <dgm:spPr/>
      <dgm:t>
        <a:bodyPr/>
        <a:lstStyle/>
        <a:p>
          <a:endParaRPr lang="en-US"/>
        </a:p>
      </dgm:t>
    </dgm:pt>
    <dgm:pt modelId="{182EBE7A-EC48-40FD-A565-AF982E781242}" type="sibTrans" cxnId="{16ABF699-92A1-4FEF-97DA-A97290FE2E58}">
      <dgm:prSet/>
      <dgm:spPr/>
      <dgm:t>
        <a:bodyPr/>
        <a:lstStyle/>
        <a:p>
          <a:endParaRPr lang="en-US"/>
        </a:p>
      </dgm:t>
    </dgm:pt>
    <dgm:pt modelId="{0D0E887A-0509-41C7-8D4A-361F8B051630}">
      <dgm:prSet/>
      <dgm:spPr/>
      <dgm:t>
        <a:bodyPr/>
        <a:lstStyle/>
        <a:p>
          <a:r>
            <a:rPr lang="nb-NO" dirty="0">
              <a:latin typeface="Open Sans" panose="020B0606030504020204" pitchFamily="34" charset="0"/>
              <a:ea typeface="Open Sans" panose="020B0606030504020204" pitchFamily="34" charset="0"/>
              <a:cs typeface="Open Sans" panose="020B0606030504020204" pitchFamily="34" charset="0"/>
            </a:rPr>
            <a:t>Politisk</a:t>
          </a:r>
        </a:p>
      </dgm:t>
    </dgm:pt>
    <dgm:pt modelId="{6D94B632-4B72-4FFA-AFA1-28F02F6CF445}" type="parTrans" cxnId="{A340E141-B686-46F9-9224-2072098C0314}">
      <dgm:prSet/>
      <dgm:spPr/>
      <dgm:t>
        <a:bodyPr/>
        <a:lstStyle/>
        <a:p>
          <a:endParaRPr lang="nb-NO"/>
        </a:p>
      </dgm:t>
    </dgm:pt>
    <dgm:pt modelId="{F419A301-E1DE-4DB1-B6B8-7F15B9CFA610}" type="sibTrans" cxnId="{A340E141-B686-46F9-9224-2072098C0314}">
      <dgm:prSet/>
      <dgm:spPr/>
      <dgm:t>
        <a:bodyPr/>
        <a:lstStyle/>
        <a:p>
          <a:endParaRPr lang="nb-NO"/>
        </a:p>
      </dgm:t>
    </dgm:pt>
    <dgm:pt modelId="{A410A414-8D21-48EA-A51D-ED8648598DE7}">
      <dgm:prSet/>
      <dgm:spPr/>
      <dgm:t>
        <a:bodyPr/>
        <a:lstStyle/>
        <a:p>
          <a:r>
            <a:rPr lang="nb-NO" b="0" i="0" dirty="0">
              <a:latin typeface="Open Sans" panose="020B0606030504020204" pitchFamily="34" charset="0"/>
              <a:ea typeface="Open Sans" panose="020B0606030504020204" pitchFamily="34" charset="0"/>
              <a:cs typeface="Open Sans" panose="020B0606030504020204" pitchFamily="34" charset="0"/>
            </a:rPr>
            <a:t>Tar beslutninger</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6ECAF52C-8941-4430-9E32-FA1E9063F93A}" type="parTrans" cxnId="{1E098F33-4600-44B5-8186-F3BC037D3AC3}">
      <dgm:prSet/>
      <dgm:spPr/>
      <dgm:t>
        <a:bodyPr/>
        <a:lstStyle/>
        <a:p>
          <a:endParaRPr lang="nb-NO"/>
        </a:p>
      </dgm:t>
    </dgm:pt>
    <dgm:pt modelId="{7452A95E-4B8F-4DBD-8CA9-89B649E0D6F5}" type="sibTrans" cxnId="{1E098F33-4600-44B5-8186-F3BC037D3AC3}">
      <dgm:prSet/>
      <dgm:spPr/>
      <dgm:t>
        <a:bodyPr/>
        <a:lstStyle/>
        <a:p>
          <a:endParaRPr lang="nb-NO"/>
        </a:p>
      </dgm:t>
    </dgm:pt>
    <dgm:pt modelId="{7FFD1F3A-94FF-4F8B-B768-8ECCD06585C7}">
      <dgm:prSet/>
      <dgm:spPr/>
      <dgm:t>
        <a:bodyPr/>
        <a:lstStyle/>
        <a:p>
          <a:r>
            <a:rPr lang="nb-NO" b="0" i="0" dirty="0">
              <a:latin typeface="Open Sans" panose="020B0606030504020204" pitchFamily="34" charset="0"/>
              <a:ea typeface="Open Sans" panose="020B0606030504020204" pitchFamily="34" charset="0"/>
              <a:cs typeface="Open Sans" panose="020B0606030504020204" pitchFamily="34" charset="0"/>
            </a:rPr>
            <a:t>Består av tillitsvalgte</a:t>
          </a:r>
          <a:endParaRPr lang="nb-NO" dirty="0">
            <a:latin typeface="Open Sans" panose="020B0606030504020204" pitchFamily="34" charset="0"/>
            <a:ea typeface="Open Sans" panose="020B0606030504020204" pitchFamily="34" charset="0"/>
            <a:cs typeface="Open Sans" panose="020B0606030504020204" pitchFamily="34" charset="0"/>
          </a:endParaRPr>
        </a:p>
      </dgm:t>
    </dgm:pt>
    <dgm:pt modelId="{49358AE9-11C3-4BD0-A6CB-A16E05861D68}" type="parTrans" cxnId="{876FDD72-58AD-4B04-81B0-6FC2EE1AD887}">
      <dgm:prSet/>
      <dgm:spPr/>
      <dgm:t>
        <a:bodyPr/>
        <a:lstStyle/>
        <a:p>
          <a:endParaRPr lang="nb-NO"/>
        </a:p>
      </dgm:t>
    </dgm:pt>
    <dgm:pt modelId="{3F9FC0D9-5393-4181-992E-CCA936ABA827}" type="sibTrans" cxnId="{876FDD72-58AD-4B04-81B0-6FC2EE1AD887}">
      <dgm:prSet/>
      <dgm:spPr/>
      <dgm:t>
        <a:bodyPr/>
        <a:lstStyle/>
        <a:p>
          <a:endParaRPr lang="nb-NO"/>
        </a:p>
      </dgm:t>
    </dgm:pt>
    <dgm:pt modelId="{5FD01083-F7EE-4540-9032-A872C2F8A7CE}">
      <dgm:prSet/>
      <dgm:spPr>
        <a:solidFill>
          <a:srgbClr val="0070C0"/>
        </a:solidFill>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Ingen </a:t>
          </a:r>
          <a:r>
            <a:rPr lang="en-US" dirty="0" err="1">
              <a:latin typeface="Open Sans" panose="020B0606030504020204" pitchFamily="34" charset="0"/>
              <a:ea typeface="Open Sans" panose="020B0606030504020204" pitchFamily="34" charset="0"/>
              <a:cs typeface="Open Sans" panose="020B0606030504020204" pitchFamily="34" charset="0"/>
            </a:rPr>
            <a:t>medlemsrettigheter</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7A19A4B0-1CA6-49A3-BF9C-6A2CFBD786EA}" type="parTrans" cxnId="{7B5F680D-0C10-478F-8FC7-554CBC0DD3E1}">
      <dgm:prSet/>
      <dgm:spPr/>
      <dgm:t>
        <a:bodyPr/>
        <a:lstStyle/>
        <a:p>
          <a:endParaRPr lang="nb-NO"/>
        </a:p>
      </dgm:t>
    </dgm:pt>
    <dgm:pt modelId="{FA9052CA-D1D0-4EC5-AA4C-A653EAE20550}" type="sibTrans" cxnId="{7B5F680D-0C10-478F-8FC7-554CBC0DD3E1}">
      <dgm:prSet/>
      <dgm:spPr/>
      <dgm:t>
        <a:bodyPr/>
        <a:lstStyle/>
        <a:p>
          <a:endParaRPr lang="nb-NO"/>
        </a:p>
      </dgm:t>
    </dgm:pt>
    <dgm:pt modelId="{58D0A64C-A704-48B3-B8A2-17193B993E2A}" type="pres">
      <dgm:prSet presAssocID="{B72212DD-ED27-4AF4-B78B-177BAF87ABCB}" presName="compositeShape" presStyleCnt="0">
        <dgm:presLayoutVars>
          <dgm:chMax val="7"/>
          <dgm:dir/>
          <dgm:resizeHandles val="exact"/>
        </dgm:presLayoutVars>
      </dgm:prSet>
      <dgm:spPr/>
    </dgm:pt>
    <dgm:pt modelId="{E80C6B47-1112-4292-BF31-09E6F91D0707}" type="pres">
      <dgm:prSet presAssocID="{B72212DD-ED27-4AF4-B78B-177BAF87ABCB}" presName="wedge1" presStyleLbl="node1" presStyleIdx="0" presStyleCnt="3"/>
      <dgm:spPr/>
    </dgm:pt>
    <dgm:pt modelId="{E910BFC6-6B4D-44BD-9B5D-07936DB8D4EE}" type="pres">
      <dgm:prSet presAssocID="{B72212DD-ED27-4AF4-B78B-177BAF87ABCB}" presName="wedge1Tx" presStyleLbl="node1" presStyleIdx="0" presStyleCnt="3">
        <dgm:presLayoutVars>
          <dgm:chMax val="0"/>
          <dgm:chPref val="0"/>
          <dgm:bulletEnabled val="1"/>
        </dgm:presLayoutVars>
      </dgm:prSet>
      <dgm:spPr/>
    </dgm:pt>
    <dgm:pt modelId="{599DE84E-C18C-4309-8EC3-9EAFDE59085D}" type="pres">
      <dgm:prSet presAssocID="{B72212DD-ED27-4AF4-B78B-177BAF87ABCB}" presName="wedge2" presStyleLbl="node1" presStyleIdx="1" presStyleCnt="3"/>
      <dgm:spPr/>
    </dgm:pt>
    <dgm:pt modelId="{C4E4CA2A-A35A-4F94-820B-CA4B27AD2FCF}" type="pres">
      <dgm:prSet presAssocID="{B72212DD-ED27-4AF4-B78B-177BAF87ABCB}" presName="wedge2Tx" presStyleLbl="node1" presStyleIdx="1" presStyleCnt="3">
        <dgm:presLayoutVars>
          <dgm:chMax val="0"/>
          <dgm:chPref val="0"/>
          <dgm:bulletEnabled val="1"/>
        </dgm:presLayoutVars>
      </dgm:prSet>
      <dgm:spPr/>
    </dgm:pt>
    <dgm:pt modelId="{6C6919B2-BB60-47E3-B1C9-85F26155BD20}" type="pres">
      <dgm:prSet presAssocID="{B72212DD-ED27-4AF4-B78B-177BAF87ABCB}" presName="wedge3" presStyleLbl="node1" presStyleIdx="2" presStyleCnt="3"/>
      <dgm:spPr/>
    </dgm:pt>
    <dgm:pt modelId="{6F16B47C-AB93-4772-883B-C4A246D11492}" type="pres">
      <dgm:prSet presAssocID="{B72212DD-ED27-4AF4-B78B-177BAF87ABCB}" presName="wedge3Tx" presStyleLbl="node1" presStyleIdx="2" presStyleCnt="3">
        <dgm:presLayoutVars>
          <dgm:chMax val="0"/>
          <dgm:chPref val="0"/>
          <dgm:bulletEnabled val="1"/>
        </dgm:presLayoutVars>
      </dgm:prSet>
      <dgm:spPr/>
    </dgm:pt>
  </dgm:ptLst>
  <dgm:cxnLst>
    <dgm:cxn modelId="{18EE6807-A8E0-476C-A98B-D0F57C6A0207}" type="presOf" srcId="{7FFD1F3A-94FF-4F8B-B768-8ECCD06585C7}" destId="{6F16B47C-AB93-4772-883B-C4A246D11492}" srcOrd="1" destOrd="1" presId="urn:microsoft.com/office/officeart/2005/8/layout/chart3"/>
    <dgm:cxn modelId="{3D48D20C-68F2-4B75-A55A-3B445BD001AF}" type="presOf" srcId="{9E157FC4-3325-4E74-B868-4BE3D6EF6ED2}" destId="{E80C6B47-1112-4292-BF31-09E6F91D0707}" srcOrd="0" destOrd="0" presId="urn:microsoft.com/office/officeart/2005/8/layout/chart3"/>
    <dgm:cxn modelId="{7B5F680D-0C10-478F-8FC7-554CBC0DD3E1}" srcId="{9E157FC4-3325-4E74-B868-4BE3D6EF6ED2}" destId="{5FD01083-F7EE-4540-9032-A872C2F8A7CE}" srcOrd="1" destOrd="0" parTransId="{7A19A4B0-1CA6-49A3-BF9C-6A2CFBD786EA}" sibTransId="{FA9052CA-D1D0-4EC5-AA4C-A653EAE20550}"/>
    <dgm:cxn modelId="{B10A3E14-1A68-4938-ABA0-C0238967383E}" type="presOf" srcId="{A410A414-8D21-48EA-A51D-ED8648598DE7}" destId="{6F16B47C-AB93-4772-883B-C4A246D11492}" srcOrd="1" destOrd="2" presId="urn:microsoft.com/office/officeart/2005/8/layout/chart3"/>
    <dgm:cxn modelId="{6CC0CF2F-6D0C-402C-A113-9277B84D65F3}" type="presOf" srcId="{5FD01083-F7EE-4540-9032-A872C2F8A7CE}" destId="{E80C6B47-1112-4292-BF31-09E6F91D0707}" srcOrd="0" destOrd="2" presId="urn:microsoft.com/office/officeart/2005/8/layout/chart3"/>
    <dgm:cxn modelId="{1E098F33-4600-44B5-8186-F3BC037D3AC3}" srcId="{0D0E887A-0509-41C7-8D4A-361F8B051630}" destId="{A410A414-8D21-48EA-A51D-ED8648598DE7}" srcOrd="1" destOrd="0" parTransId="{6ECAF52C-8941-4430-9E32-FA1E9063F93A}" sibTransId="{7452A95E-4B8F-4DBD-8CA9-89B649E0D6F5}"/>
    <dgm:cxn modelId="{1E6ACD3A-0E0A-48E0-AEDD-A9E9A251ACF7}" type="presOf" srcId="{D89995C2-0525-4C3A-9865-ED604AB92778}" destId="{E910BFC6-6B4D-44BD-9B5D-07936DB8D4EE}" srcOrd="1" destOrd="1" presId="urn:microsoft.com/office/officeart/2005/8/layout/chart3"/>
    <dgm:cxn modelId="{E291875E-F7DC-485D-B0E4-76B6463058C4}" type="presOf" srcId="{B72212DD-ED27-4AF4-B78B-177BAF87ABCB}" destId="{58D0A64C-A704-48B3-B8A2-17193B993E2A}" srcOrd="0" destOrd="0" presId="urn:microsoft.com/office/officeart/2005/8/layout/chart3"/>
    <dgm:cxn modelId="{A340E141-B686-46F9-9224-2072098C0314}" srcId="{B72212DD-ED27-4AF4-B78B-177BAF87ABCB}" destId="{0D0E887A-0509-41C7-8D4A-361F8B051630}" srcOrd="2" destOrd="0" parTransId="{6D94B632-4B72-4FFA-AFA1-28F02F6CF445}" sibTransId="{F419A301-E1DE-4DB1-B6B8-7F15B9CFA610}"/>
    <dgm:cxn modelId="{C7CFFB62-B6A6-4EB9-BE1C-B47B024619D6}" type="presOf" srcId="{2D144FFB-349C-406D-A6DD-50810C7C2F21}" destId="{C4E4CA2A-A35A-4F94-820B-CA4B27AD2FCF}" srcOrd="1" destOrd="1" presId="urn:microsoft.com/office/officeart/2005/8/layout/chart3"/>
    <dgm:cxn modelId="{2FD83F45-1410-4316-A62F-57238F12134F}" type="presOf" srcId="{A410A414-8D21-48EA-A51D-ED8648598DE7}" destId="{6C6919B2-BB60-47E3-B1C9-85F26155BD20}" srcOrd="0" destOrd="2" presId="urn:microsoft.com/office/officeart/2005/8/layout/chart3"/>
    <dgm:cxn modelId="{2D681946-36FE-462A-824A-6F7FD5FC2D3A}" type="presOf" srcId="{5C413DAF-83DA-4023-BE31-DBA2DF8C3066}" destId="{599DE84E-C18C-4309-8EC3-9EAFDE59085D}" srcOrd="0" destOrd="0" presId="urn:microsoft.com/office/officeart/2005/8/layout/chart3"/>
    <dgm:cxn modelId="{1D73946A-6377-46E7-8CE0-6B9C265FFBBD}" type="presOf" srcId="{0D0E887A-0509-41C7-8D4A-361F8B051630}" destId="{6F16B47C-AB93-4772-883B-C4A246D11492}" srcOrd="1" destOrd="0" presId="urn:microsoft.com/office/officeart/2005/8/layout/chart3"/>
    <dgm:cxn modelId="{1D4AC36E-79F1-4EC6-A6BF-B2A55BE8E86E}" type="presOf" srcId="{5C413DAF-83DA-4023-BE31-DBA2DF8C3066}" destId="{C4E4CA2A-A35A-4F94-820B-CA4B27AD2FCF}" srcOrd="1" destOrd="0" presId="urn:microsoft.com/office/officeart/2005/8/layout/chart3"/>
    <dgm:cxn modelId="{E02C3870-5275-4231-845F-573B304B18F5}" srcId="{B72212DD-ED27-4AF4-B78B-177BAF87ABCB}" destId="{5C413DAF-83DA-4023-BE31-DBA2DF8C3066}" srcOrd="1" destOrd="0" parTransId="{98F42B17-DDCE-4761-8020-B8E2B219EA42}" sibTransId="{AB9A4CE2-F95F-4854-93C5-042D3B7A0FC9}"/>
    <dgm:cxn modelId="{876FDD72-58AD-4B04-81B0-6FC2EE1AD887}" srcId="{0D0E887A-0509-41C7-8D4A-361F8B051630}" destId="{7FFD1F3A-94FF-4F8B-B768-8ECCD06585C7}" srcOrd="0" destOrd="0" parTransId="{49358AE9-11C3-4BD0-A6CB-A16E05861D68}" sibTransId="{3F9FC0D9-5393-4181-992E-CCA936ABA827}"/>
    <dgm:cxn modelId="{72217674-B532-414E-A82F-6CF6CD6F44EA}" type="presOf" srcId="{7F66E2A3-AF1F-45F9-828C-8EA11E06B552}" destId="{599DE84E-C18C-4309-8EC3-9EAFDE59085D}" srcOrd="0" destOrd="2" presId="urn:microsoft.com/office/officeart/2005/8/layout/chart3"/>
    <dgm:cxn modelId="{7CA80476-6E6C-4967-A710-FA05E1B92AD9}" type="presOf" srcId="{D89995C2-0525-4C3A-9865-ED604AB92778}" destId="{E80C6B47-1112-4292-BF31-09E6F91D0707}" srcOrd="0" destOrd="1" presId="urn:microsoft.com/office/officeart/2005/8/layout/chart3"/>
    <dgm:cxn modelId="{722E808E-0E18-4BB3-AF6E-EE256301B0F1}" srcId="{B72212DD-ED27-4AF4-B78B-177BAF87ABCB}" destId="{9E157FC4-3325-4E74-B868-4BE3D6EF6ED2}" srcOrd="0" destOrd="0" parTransId="{FDFA3D61-A94A-4D16-939E-107E31444279}" sibTransId="{FA2FCBBA-4141-41E9-AE91-82745A77B773}"/>
    <dgm:cxn modelId="{BD38AD8E-2C2E-4B29-83B4-150A238F7681}" type="presOf" srcId="{5FD01083-F7EE-4540-9032-A872C2F8A7CE}" destId="{E910BFC6-6B4D-44BD-9B5D-07936DB8D4EE}" srcOrd="1" destOrd="2" presId="urn:microsoft.com/office/officeart/2005/8/layout/chart3"/>
    <dgm:cxn modelId="{16ABF699-92A1-4FEF-97DA-A97290FE2E58}" srcId="{5C413DAF-83DA-4023-BE31-DBA2DF8C3066}" destId="{7F66E2A3-AF1F-45F9-828C-8EA11E06B552}" srcOrd="1" destOrd="0" parTransId="{360AC1B5-1382-4AB0-A051-30569A145A51}" sibTransId="{182EBE7A-EC48-40FD-A565-AF982E781242}"/>
    <dgm:cxn modelId="{79C7819C-37CE-4809-B197-148B5560E16A}" type="presOf" srcId="{7F66E2A3-AF1F-45F9-828C-8EA11E06B552}" destId="{C4E4CA2A-A35A-4F94-820B-CA4B27AD2FCF}" srcOrd="1" destOrd="2" presId="urn:microsoft.com/office/officeart/2005/8/layout/chart3"/>
    <dgm:cxn modelId="{4B8253A4-3475-4F6E-935E-6D52F7F8094B}" type="presOf" srcId="{2D144FFB-349C-406D-A6DD-50810C7C2F21}" destId="{599DE84E-C18C-4309-8EC3-9EAFDE59085D}" srcOrd="0" destOrd="1" presId="urn:microsoft.com/office/officeart/2005/8/layout/chart3"/>
    <dgm:cxn modelId="{1F6E70B6-D97D-4F9E-8FB5-DC511982C69D}" type="presOf" srcId="{9E157FC4-3325-4E74-B868-4BE3D6EF6ED2}" destId="{E910BFC6-6B4D-44BD-9B5D-07936DB8D4EE}" srcOrd="1" destOrd="0" presId="urn:microsoft.com/office/officeart/2005/8/layout/chart3"/>
    <dgm:cxn modelId="{3EB337BD-CC79-4CEF-86F4-70B14BF12022}" srcId="{9E157FC4-3325-4E74-B868-4BE3D6EF6ED2}" destId="{D89995C2-0525-4C3A-9865-ED604AB92778}" srcOrd="0" destOrd="0" parTransId="{8FA19DB9-6EF3-49EF-9F94-7950258FC76B}" sibTransId="{9FE75E6A-EDD1-44B1-ABEF-AE9F937C734A}"/>
    <dgm:cxn modelId="{0D0F66C8-3592-43DF-84AF-DD00A2E8CA59}" srcId="{5C413DAF-83DA-4023-BE31-DBA2DF8C3066}" destId="{2D144FFB-349C-406D-A6DD-50810C7C2F21}" srcOrd="0" destOrd="0" parTransId="{0E851FA1-3A65-4C3A-86DA-C7CA09B5A40F}" sibTransId="{F674AB54-E2DD-4AB7-B8D8-88E1281ACA22}"/>
    <dgm:cxn modelId="{76F016D8-209A-4324-8AC4-7244DB179E6B}" type="presOf" srcId="{0D0E887A-0509-41C7-8D4A-361F8B051630}" destId="{6C6919B2-BB60-47E3-B1C9-85F26155BD20}" srcOrd="0" destOrd="0" presId="urn:microsoft.com/office/officeart/2005/8/layout/chart3"/>
    <dgm:cxn modelId="{1BCCD1ED-1F57-49F3-B9D6-CA41F51E0E1C}" type="presOf" srcId="{7FFD1F3A-94FF-4F8B-B768-8ECCD06585C7}" destId="{6C6919B2-BB60-47E3-B1C9-85F26155BD20}" srcOrd="0" destOrd="1" presId="urn:microsoft.com/office/officeart/2005/8/layout/chart3"/>
    <dgm:cxn modelId="{52E2AAB4-65FE-4CA8-890D-30A93FEA56A5}" type="presParOf" srcId="{58D0A64C-A704-48B3-B8A2-17193B993E2A}" destId="{E80C6B47-1112-4292-BF31-09E6F91D0707}" srcOrd="0" destOrd="0" presId="urn:microsoft.com/office/officeart/2005/8/layout/chart3"/>
    <dgm:cxn modelId="{13B78BC7-21C2-4C36-88B9-3EA34572B97A}" type="presParOf" srcId="{58D0A64C-A704-48B3-B8A2-17193B993E2A}" destId="{E910BFC6-6B4D-44BD-9B5D-07936DB8D4EE}" srcOrd="1" destOrd="0" presId="urn:microsoft.com/office/officeart/2005/8/layout/chart3"/>
    <dgm:cxn modelId="{049C4319-52BF-4BD1-B5E1-C0E9B684E086}" type="presParOf" srcId="{58D0A64C-A704-48B3-B8A2-17193B993E2A}" destId="{599DE84E-C18C-4309-8EC3-9EAFDE59085D}" srcOrd="2" destOrd="0" presId="urn:microsoft.com/office/officeart/2005/8/layout/chart3"/>
    <dgm:cxn modelId="{BE8DA28E-780E-4D52-AFF0-B7AAFB3732C5}" type="presParOf" srcId="{58D0A64C-A704-48B3-B8A2-17193B993E2A}" destId="{C4E4CA2A-A35A-4F94-820B-CA4B27AD2FCF}" srcOrd="3" destOrd="0" presId="urn:microsoft.com/office/officeart/2005/8/layout/chart3"/>
    <dgm:cxn modelId="{C8CA810F-8C66-4324-AD87-CA80306DEE51}" type="presParOf" srcId="{58D0A64C-A704-48B3-B8A2-17193B993E2A}" destId="{6C6919B2-BB60-47E3-B1C9-85F26155BD20}" srcOrd="4" destOrd="0" presId="urn:microsoft.com/office/officeart/2005/8/layout/chart3"/>
    <dgm:cxn modelId="{317FDEDF-FAC8-48A2-BCE7-E44FEAB42430}" type="presParOf" srcId="{58D0A64C-A704-48B3-B8A2-17193B993E2A}" destId="{6F16B47C-AB93-4772-883B-C4A246D11492}"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0C6B47-1112-4292-BF31-09E6F91D0707}">
      <dsp:nvSpPr>
        <dsp:cNvPr id="0" name=""/>
        <dsp:cNvSpPr/>
      </dsp:nvSpPr>
      <dsp:spPr>
        <a:xfrm>
          <a:off x="2901288" y="205628"/>
          <a:ext cx="2558929" cy="2558929"/>
        </a:xfrm>
        <a:prstGeom prst="pie">
          <a:avLst>
            <a:gd name="adj1" fmla="val 16200000"/>
            <a:gd name="adj2" fmla="val 180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t" anchorCtr="0">
          <a:noAutofit/>
        </a:bodyPr>
        <a:lstStyle/>
        <a:p>
          <a:pPr marL="0" lvl="0" indent="0" algn="l" defTabSz="355600">
            <a:lnSpc>
              <a:spcPct val="90000"/>
            </a:lnSpc>
            <a:spcBef>
              <a:spcPct val="0"/>
            </a:spcBef>
            <a:spcAft>
              <a:spcPct val="35000"/>
            </a:spcAft>
            <a:buNone/>
          </a:pPr>
          <a:r>
            <a:rPr lang="nb-NO" sz="800" b="0" i="0" kern="1200" dirty="0">
              <a:latin typeface="Open Sans" panose="020B0606030504020204" pitchFamily="34" charset="0"/>
              <a:ea typeface="Open Sans" panose="020B0606030504020204" pitchFamily="34" charset="0"/>
              <a:cs typeface="Open Sans" panose="020B0606030504020204" pitchFamily="34" charset="0"/>
            </a:rPr>
            <a:t>Frivillige</a:t>
          </a:r>
          <a:endParaRPr lang="en-US" sz="800" b="0" kern="1200" dirty="0">
            <a:latin typeface="Open Sans" panose="020B0606030504020204" pitchFamily="34" charset="0"/>
            <a:ea typeface="Open Sans" panose="020B0606030504020204" pitchFamily="34" charset="0"/>
            <a:cs typeface="Open Sans" panose="020B0606030504020204" pitchFamily="34" charset="0"/>
          </a:endParaRPr>
        </a:p>
        <a:p>
          <a:pPr marL="57150" lvl="1" indent="-57150" algn="l" defTabSz="266700">
            <a:lnSpc>
              <a:spcPct val="90000"/>
            </a:lnSpc>
            <a:spcBef>
              <a:spcPct val="0"/>
            </a:spcBef>
            <a:spcAft>
              <a:spcPct val="15000"/>
            </a:spcAft>
            <a:buChar char="•"/>
          </a:pPr>
          <a:r>
            <a:rPr lang="nb-NO" sz="600" b="0" i="0" kern="1200" dirty="0">
              <a:latin typeface="Open Sans" panose="020B0606030504020204" pitchFamily="34" charset="0"/>
              <a:ea typeface="Open Sans" panose="020B0606030504020204" pitchFamily="34" charset="0"/>
              <a:cs typeface="Open Sans" panose="020B0606030504020204" pitchFamily="34" charset="0"/>
            </a:rPr>
            <a:t>Utfører oppgaver</a:t>
          </a:r>
          <a:endParaRPr lang="en-US" sz="600" kern="1200" dirty="0">
            <a:latin typeface="Open Sans" panose="020B0606030504020204" pitchFamily="34" charset="0"/>
            <a:ea typeface="Open Sans" panose="020B0606030504020204" pitchFamily="34" charset="0"/>
            <a:cs typeface="Open Sans" panose="020B0606030504020204" pitchFamily="34" charset="0"/>
          </a:endParaRPr>
        </a:p>
        <a:p>
          <a:pPr marL="57150" lvl="1" indent="-57150" algn="l" defTabSz="266700">
            <a:lnSpc>
              <a:spcPct val="90000"/>
            </a:lnSpc>
            <a:spcBef>
              <a:spcPct val="0"/>
            </a:spcBef>
            <a:spcAft>
              <a:spcPct val="15000"/>
            </a:spcAft>
            <a:buChar char="•"/>
          </a:pPr>
          <a:r>
            <a:rPr lang="en-US" sz="600" kern="1200" dirty="0">
              <a:latin typeface="Open Sans" panose="020B0606030504020204" pitchFamily="34" charset="0"/>
              <a:ea typeface="Open Sans" panose="020B0606030504020204" pitchFamily="34" charset="0"/>
              <a:cs typeface="Open Sans" panose="020B0606030504020204" pitchFamily="34" charset="0"/>
            </a:rPr>
            <a:t>Ingen </a:t>
          </a:r>
          <a:r>
            <a:rPr lang="en-US" sz="600" kern="1200" dirty="0" err="1">
              <a:latin typeface="Open Sans" panose="020B0606030504020204" pitchFamily="34" charset="0"/>
              <a:ea typeface="Open Sans" panose="020B0606030504020204" pitchFamily="34" charset="0"/>
              <a:cs typeface="Open Sans" panose="020B0606030504020204" pitchFamily="34" charset="0"/>
            </a:rPr>
            <a:t>medlemsrettigheter</a:t>
          </a:r>
          <a:endParaRPr lang="en-US" sz="600" kern="1200" dirty="0">
            <a:latin typeface="Open Sans" panose="020B0606030504020204" pitchFamily="34" charset="0"/>
            <a:ea typeface="Open Sans" panose="020B0606030504020204" pitchFamily="34" charset="0"/>
            <a:cs typeface="Open Sans" panose="020B0606030504020204" pitchFamily="34" charset="0"/>
          </a:endParaRPr>
        </a:p>
      </dsp:txBody>
      <dsp:txXfrm>
        <a:off x="4292554" y="677811"/>
        <a:ext cx="868208" cy="852976"/>
      </dsp:txXfrm>
    </dsp:sp>
    <dsp:sp modelId="{599DE84E-C18C-4309-8EC3-9EAFDE59085D}">
      <dsp:nvSpPr>
        <dsp:cNvPr id="0" name=""/>
        <dsp:cNvSpPr/>
      </dsp:nvSpPr>
      <dsp:spPr>
        <a:xfrm>
          <a:off x="2769381" y="281786"/>
          <a:ext cx="2558929" cy="2558929"/>
        </a:xfrm>
        <a:prstGeom prst="pie">
          <a:avLst>
            <a:gd name="adj1" fmla="val 1800000"/>
            <a:gd name="adj2" fmla="val 900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t" anchorCtr="0">
          <a:noAutofit/>
        </a:bodyPr>
        <a:lstStyle/>
        <a:p>
          <a:pPr marL="0" lvl="0" indent="0" algn="l" defTabSz="355600">
            <a:lnSpc>
              <a:spcPct val="90000"/>
            </a:lnSpc>
            <a:spcBef>
              <a:spcPct val="0"/>
            </a:spcBef>
            <a:spcAft>
              <a:spcPct val="35000"/>
            </a:spcAft>
            <a:buNone/>
          </a:pPr>
          <a:r>
            <a:rPr lang="nb-NO" sz="800" b="0" i="0" kern="1200" dirty="0">
              <a:latin typeface=" open sans"/>
              <a:ea typeface="Open Sans" panose="020B0606030504020204" pitchFamily="34" charset="0"/>
              <a:cs typeface="Open Sans" panose="020B0606030504020204" pitchFamily="34" charset="0"/>
            </a:rPr>
            <a:t>Administrativ</a:t>
          </a:r>
          <a:endParaRPr lang="en-US" sz="800" b="0" kern="1200" dirty="0">
            <a:latin typeface=" open sans"/>
            <a:ea typeface="Open Sans" panose="020B0606030504020204" pitchFamily="34" charset="0"/>
            <a:cs typeface="Open Sans" panose="020B0606030504020204" pitchFamily="34" charset="0"/>
          </a:endParaRPr>
        </a:p>
        <a:p>
          <a:pPr marL="57150" lvl="1" indent="-57150" algn="l" defTabSz="266700">
            <a:lnSpc>
              <a:spcPct val="90000"/>
            </a:lnSpc>
            <a:spcBef>
              <a:spcPct val="0"/>
            </a:spcBef>
            <a:spcAft>
              <a:spcPct val="15000"/>
            </a:spcAft>
            <a:buChar char="•"/>
          </a:pPr>
          <a:r>
            <a:rPr lang="nb-NO" sz="600" b="0" i="0" kern="1200" dirty="0">
              <a:latin typeface="Open Sans" panose="020B0606030504020204" pitchFamily="34" charset="0"/>
              <a:ea typeface="Open Sans" panose="020B0606030504020204" pitchFamily="34" charset="0"/>
              <a:cs typeface="Open Sans" panose="020B0606030504020204" pitchFamily="34" charset="0"/>
            </a:rPr>
            <a:t>Består av ansatte</a:t>
          </a:r>
          <a:endParaRPr lang="en-US" sz="600" kern="1200" dirty="0">
            <a:latin typeface="Open Sans" panose="020B0606030504020204" pitchFamily="34" charset="0"/>
            <a:ea typeface="Open Sans" panose="020B0606030504020204" pitchFamily="34" charset="0"/>
            <a:cs typeface="Open Sans" panose="020B0606030504020204" pitchFamily="34" charset="0"/>
          </a:endParaRPr>
        </a:p>
        <a:p>
          <a:pPr marL="57150" lvl="1" indent="-57150" algn="l" defTabSz="266700">
            <a:lnSpc>
              <a:spcPct val="90000"/>
            </a:lnSpc>
            <a:spcBef>
              <a:spcPct val="0"/>
            </a:spcBef>
            <a:spcAft>
              <a:spcPct val="15000"/>
            </a:spcAft>
            <a:buChar char="•"/>
          </a:pPr>
          <a:r>
            <a:rPr lang="nb-NO" sz="600" b="0" i="0" kern="1200" dirty="0">
              <a:latin typeface="Open Sans" panose="020B0606030504020204" pitchFamily="34" charset="0"/>
              <a:ea typeface="Open Sans" panose="020B0606030504020204" pitchFamily="34" charset="0"/>
              <a:cs typeface="Open Sans" panose="020B0606030504020204" pitchFamily="34" charset="0"/>
            </a:rPr>
            <a:t>Legger til rette for politisk virksomhet og bidrar til å sette politiske vedtak ut i livet</a:t>
          </a:r>
          <a:endParaRPr lang="en-US" sz="600" kern="1200" dirty="0">
            <a:latin typeface="Open Sans" panose="020B0606030504020204" pitchFamily="34" charset="0"/>
            <a:ea typeface="Open Sans" panose="020B0606030504020204" pitchFamily="34" charset="0"/>
            <a:cs typeface="Open Sans" panose="020B0606030504020204" pitchFamily="34" charset="0"/>
          </a:endParaRPr>
        </a:p>
      </dsp:txBody>
      <dsp:txXfrm>
        <a:off x="3470041" y="1896349"/>
        <a:ext cx="1157611" cy="792049"/>
      </dsp:txXfrm>
    </dsp:sp>
    <dsp:sp modelId="{6C6919B2-BB60-47E3-B1C9-85F26155BD20}">
      <dsp:nvSpPr>
        <dsp:cNvPr id="0" name=""/>
        <dsp:cNvSpPr/>
      </dsp:nvSpPr>
      <dsp:spPr>
        <a:xfrm>
          <a:off x="2769381" y="281786"/>
          <a:ext cx="2558929" cy="2558929"/>
        </a:xfrm>
        <a:prstGeom prst="pie">
          <a:avLst>
            <a:gd name="adj1" fmla="val 9000000"/>
            <a:gd name="adj2" fmla="val 1620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t" anchorCtr="0">
          <a:noAutofit/>
        </a:bodyPr>
        <a:lstStyle/>
        <a:p>
          <a:pPr marL="0" lvl="0" indent="0" algn="l" defTabSz="355600">
            <a:lnSpc>
              <a:spcPct val="90000"/>
            </a:lnSpc>
            <a:spcBef>
              <a:spcPct val="0"/>
            </a:spcBef>
            <a:spcAft>
              <a:spcPct val="35000"/>
            </a:spcAft>
            <a:buNone/>
          </a:pPr>
          <a:r>
            <a:rPr lang="nb-NO" sz="800" kern="1200" dirty="0">
              <a:latin typeface="Open Sans" panose="020B0606030504020204" pitchFamily="34" charset="0"/>
              <a:ea typeface="Open Sans" panose="020B0606030504020204" pitchFamily="34" charset="0"/>
              <a:cs typeface="Open Sans" panose="020B0606030504020204" pitchFamily="34" charset="0"/>
            </a:rPr>
            <a:t>Politisk</a:t>
          </a:r>
        </a:p>
        <a:p>
          <a:pPr marL="57150" lvl="1" indent="-57150" algn="l" defTabSz="266700">
            <a:lnSpc>
              <a:spcPct val="90000"/>
            </a:lnSpc>
            <a:spcBef>
              <a:spcPct val="0"/>
            </a:spcBef>
            <a:spcAft>
              <a:spcPct val="15000"/>
            </a:spcAft>
            <a:buChar char="•"/>
          </a:pPr>
          <a:r>
            <a:rPr lang="nb-NO" sz="600" b="0" i="0" kern="1200" dirty="0">
              <a:latin typeface="Open Sans" panose="020B0606030504020204" pitchFamily="34" charset="0"/>
              <a:ea typeface="Open Sans" panose="020B0606030504020204" pitchFamily="34" charset="0"/>
              <a:cs typeface="Open Sans" panose="020B0606030504020204" pitchFamily="34" charset="0"/>
            </a:rPr>
            <a:t>Består av tillitsvalgte</a:t>
          </a:r>
          <a:endParaRPr lang="nb-NO" sz="600" kern="1200" dirty="0">
            <a:latin typeface="Open Sans" panose="020B0606030504020204" pitchFamily="34" charset="0"/>
            <a:ea typeface="Open Sans" panose="020B0606030504020204" pitchFamily="34" charset="0"/>
            <a:cs typeface="Open Sans" panose="020B0606030504020204" pitchFamily="34" charset="0"/>
          </a:endParaRPr>
        </a:p>
        <a:p>
          <a:pPr marL="57150" lvl="1" indent="-57150" algn="l" defTabSz="266700">
            <a:lnSpc>
              <a:spcPct val="90000"/>
            </a:lnSpc>
            <a:spcBef>
              <a:spcPct val="0"/>
            </a:spcBef>
            <a:spcAft>
              <a:spcPct val="15000"/>
            </a:spcAft>
            <a:buChar char="•"/>
          </a:pPr>
          <a:r>
            <a:rPr lang="nb-NO" sz="600" b="0" i="0" kern="1200" dirty="0">
              <a:latin typeface="Open Sans" panose="020B0606030504020204" pitchFamily="34" charset="0"/>
              <a:ea typeface="Open Sans" panose="020B0606030504020204" pitchFamily="34" charset="0"/>
              <a:cs typeface="Open Sans" panose="020B0606030504020204" pitchFamily="34" charset="0"/>
            </a:rPr>
            <a:t>Tar beslutninger</a:t>
          </a:r>
          <a:endParaRPr lang="en-US" sz="600" kern="1200" dirty="0">
            <a:latin typeface="Open Sans" panose="020B0606030504020204" pitchFamily="34" charset="0"/>
            <a:ea typeface="Open Sans" panose="020B0606030504020204" pitchFamily="34" charset="0"/>
            <a:cs typeface="Open Sans" panose="020B0606030504020204" pitchFamily="34" charset="0"/>
          </a:endParaRPr>
        </a:p>
      </dsp:txBody>
      <dsp:txXfrm>
        <a:off x="3043552" y="784433"/>
        <a:ext cx="868208" cy="852976"/>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E0A617EA-6738-0146-B507-34B709562A17}" type="datetimeFigureOut">
              <a:rPr lang="nb-NO" smtClean="0"/>
              <a:t>09.12.2024</a:t>
            </a:fld>
            <a:endParaRPr lang="nb-NO"/>
          </a:p>
        </p:txBody>
      </p:sp>
      <p:sp>
        <p:nvSpPr>
          <p:cNvPr id="4" name="Plassholder for bunntekst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E345D676-6E14-2D42-ADCC-549EEB185EC3}" type="slidenum">
              <a:rPr lang="nb-NO" smtClean="0"/>
              <a:t>‹#›</a:t>
            </a:fld>
            <a:endParaRPr lang="nb-NO"/>
          </a:p>
        </p:txBody>
      </p:sp>
    </p:spTree>
    <p:extLst>
      <p:ext uri="{BB962C8B-B14F-4D97-AF65-F5344CB8AC3E}">
        <p14:creationId xmlns:p14="http://schemas.microsoft.com/office/powerpoint/2010/main" val="30988377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789838F-49BA-3B48-92C0-7BDCB6E8A05E}" type="datetimeFigureOut">
              <a:rPr lang="nb-NO" smtClean="0"/>
              <a:t>09.12.2024</a:t>
            </a:fld>
            <a:endParaRPr lang="nb-NO"/>
          </a:p>
        </p:txBody>
      </p:sp>
      <p:sp>
        <p:nvSpPr>
          <p:cNvPr id="4" name="Plassholder for lysbilde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7E797A30-87B5-C04E-AD45-A612D354FEC1}" type="slidenum">
              <a:rPr lang="nb-NO" smtClean="0"/>
              <a:t>‹#›</a:t>
            </a:fld>
            <a:endParaRPr lang="nb-NO"/>
          </a:p>
        </p:txBody>
      </p:sp>
    </p:spTree>
    <p:extLst>
      <p:ext uri="{BB962C8B-B14F-4D97-AF65-F5344CB8AC3E}">
        <p14:creationId xmlns:p14="http://schemas.microsoft.com/office/powerpoint/2010/main" val="649826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r>
              <a:rPr lang="en-US" dirty="0" err="1">
                <a:cs typeface="Calibri"/>
              </a:rPr>
              <a:t>Velkommen</a:t>
            </a:r>
            <a:r>
              <a:rPr lang="en-US" dirty="0">
                <a:cs typeface="Calibri"/>
              </a:rPr>
              <a:t> </a:t>
            </a:r>
            <a:r>
              <a:rPr lang="en-US" dirty="0" err="1">
                <a:cs typeface="Calibri"/>
              </a:rPr>
              <a:t>til</a:t>
            </a:r>
            <a:r>
              <a:rPr lang="en-US" dirty="0">
                <a:cs typeface="Calibri"/>
              </a:rPr>
              <a:t> </a:t>
            </a:r>
            <a:r>
              <a:rPr lang="en-US" dirty="0" err="1">
                <a:cs typeface="Calibri"/>
              </a:rPr>
              <a:t>kurs</a:t>
            </a:r>
            <a:endParaRPr lang="en-US" dirty="0">
              <a:cs typeface="Calibri"/>
            </a:endParaRPr>
          </a:p>
          <a:p>
            <a:pPr marL="171450" indent="-171450">
              <a:buFontTx/>
              <a:buChar char="-"/>
            </a:pPr>
            <a:r>
              <a:rPr lang="nb-NO" dirty="0">
                <a:cs typeface="Calibri"/>
              </a:rPr>
              <a:t>Presenter dere selv</a:t>
            </a:r>
          </a:p>
          <a:p>
            <a:pPr marL="171450" indent="-171450">
              <a:buFontTx/>
              <a:buChar char="-"/>
            </a:pPr>
            <a:r>
              <a:rPr lang="nb-NO" dirty="0">
                <a:cs typeface="Calibri"/>
              </a:rPr>
              <a:t>Kort gjennomgang av program for dagen</a:t>
            </a:r>
            <a:endParaRPr lang="en-US" dirty="0">
              <a:cs typeface="Calibri"/>
            </a:endParaRPr>
          </a:p>
        </p:txBody>
      </p:sp>
      <p:sp>
        <p:nvSpPr>
          <p:cNvPr id="4" name="Plassholder for lysbildenummer 3"/>
          <p:cNvSpPr>
            <a:spLocks noGrp="1"/>
          </p:cNvSpPr>
          <p:nvPr>
            <p:ph type="sldNum" sz="quarter" idx="5"/>
          </p:nvPr>
        </p:nvSpPr>
        <p:spPr/>
        <p:txBody>
          <a:bodyPr/>
          <a:lstStyle/>
          <a:p>
            <a:fld id="{7E797A30-87B5-C04E-AD45-A612D354FEC1}" type="slidenum">
              <a:rPr lang="nb-NO" smtClean="0"/>
              <a:t>1</a:t>
            </a:fld>
            <a:endParaRPr lang="nb-NO"/>
          </a:p>
        </p:txBody>
      </p:sp>
    </p:spTree>
    <p:extLst>
      <p:ext uri="{BB962C8B-B14F-4D97-AF65-F5344CB8AC3E}">
        <p14:creationId xmlns:p14="http://schemas.microsoft.com/office/powerpoint/2010/main" val="3861749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sz="1800">
                <a:effectLst/>
                <a:latin typeface="Calibri" panose="020F0502020204030204" pitchFamily="34" charset="0"/>
                <a:ea typeface="Calibri" panose="020F0502020204030204" pitchFamily="34" charset="0"/>
                <a:cs typeface="Times New Roman" panose="02020603050405020304" pitchFamily="18" charset="0"/>
              </a:rPr>
              <a:t>Denne videoen illustrerer hva våre fylkes og lokallag gjør</a:t>
            </a:r>
          </a:p>
        </p:txBody>
      </p:sp>
      <p:sp>
        <p:nvSpPr>
          <p:cNvPr id="4" name="Plassholder for lysbildenummer 3"/>
          <p:cNvSpPr>
            <a:spLocks noGrp="1"/>
          </p:cNvSpPr>
          <p:nvPr>
            <p:ph type="sldNum" sz="quarter" idx="5"/>
          </p:nvPr>
        </p:nvSpPr>
        <p:spPr/>
        <p:txBody>
          <a:bodyPr/>
          <a:lstStyle/>
          <a:p>
            <a:fld id="{7E797A30-87B5-C04E-AD45-A612D354FEC1}" type="slidenum">
              <a:rPr lang="nb-NO" smtClean="0"/>
              <a:t>10</a:t>
            </a:fld>
            <a:endParaRPr lang="nb-NO"/>
          </a:p>
        </p:txBody>
      </p:sp>
    </p:spTree>
    <p:extLst>
      <p:ext uri="{BB962C8B-B14F-4D97-AF65-F5344CB8AC3E}">
        <p14:creationId xmlns:p14="http://schemas.microsoft.com/office/powerpoint/2010/main" val="1893530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Gruppeoppgave:</a:t>
            </a:r>
          </a:p>
          <a:p>
            <a:pPr marL="0" lvl="0" indent="0">
              <a:lnSpc>
                <a:spcPct val="107000"/>
              </a:lnSpc>
              <a:buNone/>
            </a:pPr>
            <a:r>
              <a:rPr lang="nb-NO" sz="1200" i="1" dirty="0">
                <a:effectLst/>
                <a:latin typeface="Calibri" panose="020F0502020204030204" pitchFamily="34" charset="0"/>
                <a:ea typeface="Calibri" panose="020F0502020204030204" pitchFamily="34" charset="0"/>
                <a:cs typeface="Times New Roman" panose="02020603050405020304" pitchFamily="18" charset="0"/>
              </a:rPr>
              <a:t>Gå i grupper, og diskuter følgende spørsmål. En fra gruppen skal presentere i plenum. </a:t>
            </a:r>
          </a:p>
          <a:p>
            <a:pPr marL="0" lvl="0" indent="0">
              <a:lnSpc>
                <a:spcPct val="107000"/>
              </a:lnSpc>
              <a:buNone/>
            </a:pP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nb-NO" sz="1200" dirty="0">
                <a:effectLst/>
                <a:latin typeface="Calibri" panose="020F0502020204030204" pitchFamily="34" charset="0"/>
                <a:ea typeface="Calibri" panose="020F0502020204030204" pitchFamily="34" charset="0"/>
                <a:cs typeface="Times New Roman" panose="02020603050405020304" pitchFamily="18" charset="0"/>
              </a:rPr>
              <a:t>Hva betyr disse verdiene for oss? – både som enkeltmennesker, privat og på jobb? </a:t>
            </a:r>
          </a:p>
          <a:p>
            <a:pPr marL="342900" lvl="0" indent="-342900">
              <a:lnSpc>
                <a:spcPct val="107000"/>
              </a:lnSpc>
              <a:buFont typeface="+mj-lt"/>
              <a:buAutoNum type="arabicPeriod"/>
            </a:pPr>
            <a:r>
              <a:rPr lang="nb-NO" sz="1200" dirty="0">
                <a:effectLst/>
                <a:latin typeface="Calibri" panose="020F0502020204030204" pitchFamily="34" charset="0"/>
                <a:ea typeface="Calibri" panose="020F0502020204030204" pitchFamily="34" charset="0"/>
                <a:cs typeface="Times New Roman" panose="02020603050405020304" pitchFamily="18" charset="0"/>
              </a:rPr>
              <a:t>Hvordan praktiserer vi verdiene i jobben vi gjør? </a:t>
            </a:r>
          </a:p>
          <a:p>
            <a:pPr marL="342900" lvl="0" indent="-342900">
              <a:lnSpc>
                <a:spcPct val="107000"/>
              </a:lnSpc>
              <a:spcAft>
                <a:spcPts val="800"/>
              </a:spcAft>
              <a:buFont typeface="+mj-lt"/>
              <a:buAutoNum type="arabicPeriod"/>
            </a:pPr>
            <a:r>
              <a:rPr lang="nb-NO" sz="1200" dirty="0">
                <a:effectLst/>
                <a:latin typeface="Calibri" panose="020F0502020204030204" pitchFamily="34" charset="0"/>
                <a:ea typeface="Calibri" panose="020F0502020204030204" pitchFamily="34" charset="0"/>
                <a:cs typeface="Times New Roman" panose="02020603050405020304" pitchFamily="18" charset="0"/>
              </a:rPr>
              <a:t>Fortell om en opplevelse der du har erfart at andre har praktisert en av disse verdiene ovenfor deg, som eksempelvis en gang du har følt deg inkludert eller en gang du har følt deg respektert. </a:t>
            </a:r>
          </a:p>
          <a:p>
            <a:endParaRPr lang="nb-NO" dirty="0"/>
          </a:p>
        </p:txBody>
      </p:sp>
      <p:sp>
        <p:nvSpPr>
          <p:cNvPr id="4" name="Plassholder for lysbildenummer 3"/>
          <p:cNvSpPr>
            <a:spLocks noGrp="1"/>
          </p:cNvSpPr>
          <p:nvPr>
            <p:ph type="sldNum" sz="quarter" idx="5"/>
          </p:nvPr>
        </p:nvSpPr>
        <p:spPr/>
        <p:txBody>
          <a:bodyPr/>
          <a:lstStyle/>
          <a:p>
            <a:fld id="{7E797A30-87B5-C04E-AD45-A612D354FEC1}" type="slidenum">
              <a:rPr lang="nb-NO" smtClean="0"/>
              <a:t>11</a:t>
            </a:fld>
            <a:endParaRPr lang="nb-NO"/>
          </a:p>
        </p:txBody>
      </p:sp>
    </p:spTree>
    <p:extLst>
      <p:ext uri="{BB962C8B-B14F-4D97-AF65-F5344CB8AC3E}">
        <p14:creationId xmlns:p14="http://schemas.microsoft.com/office/powerpoint/2010/main" val="840123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skal si litt om hva vi jobber med, så dere får et innblikk i virksomheten vår.</a:t>
            </a:r>
          </a:p>
          <a:p>
            <a:r>
              <a:rPr lang="nb-NO" dirty="0"/>
              <a:t>For oss handler det mye om forebygging, synlighet og folkeopplysning</a:t>
            </a:r>
          </a:p>
          <a:p>
            <a:endParaRPr lang="nb-NO" dirty="0"/>
          </a:p>
          <a:p>
            <a:r>
              <a:rPr lang="nb-NO" dirty="0"/>
              <a:t>Kort om:</a:t>
            </a:r>
          </a:p>
          <a:p>
            <a:endParaRPr lang="nb-NO" dirty="0"/>
          </a:p>
          <a:p>
            <a:pPr marL="171450" indent="-171450">
              <a:buFont typeface="Arial" panose="020B0604020202020204" pitchFamily="34" charset="0"/>
              <a:buChar char="•"/>
            </a:pPr>
            <a:r>
              <a:rPr lang="nb-NO" dirty="0"/>
              <a:t>Venn1 og YAM</a:t>
            </a:r>
          </a:p>
          <a:p>
            <a:pPr marL="171450" indent="-171450">
              <a:buFont typeface="Arial" panose="020B0604020202020204" pitchFamily="34" charset="0"/>
              <a:buChar char="•"/>
            </a:pPr>
            <a:r>
              <a:rPr lang="nb-NO" dirty="0" err="1"/>
              <a:t>Headspace</a:t>
            </a:r>
            <a:endParaRPr lang="nb-NO" dirty="0"/>
          </a:p>
          <a:p>
            <a:pPr marL="171450" indent="-171450">
              <a:buFont typeface="Arial" panose="020B0604020202020204" pitchFamily="34" charset="0"/>
              <a:buChar char="•"/>
            </a:pPr>
            <a:r>
              <a:rPr lang="nb-NO" dirty="0" err="1"/>
              <a:t>Insj</a:t>
            </a:r>
            <a:endParaRPr lang="nb-NO" dirty="0"/>
          </a:p>
          <a:p>
            <a:pPr marL="171450" indent="-171450">
              <a:buFont typeface="Arial" panose="020B0604020202020204" pitchFamily="34" charset="0"/>
              <a:buChar char="•"/>
            </a:pPr>
            <a:r>
              <a:rPr lang="nb-NO" dirty="0"/>
              <a:t>Verdensdagen</a:t>
            </a:r>
          </a:p>
          <a:p>
            <a:pPr marL="171450" indent="-171450">
              <a:buFont typeface="Arial" panose="020B0604020202020204" pitchFamily="34" charset="0"/>
              <a:buChar char="•"/>
            </a:pPr>
            <a:r>
              <a:rPr lang="nb-NO" dirty="0"/>
              <a:t>Stiftelsen DAM</a:t>
            </a:r>
          </a:p>
          <a:p>
            <a:pPr marL="171450" indent="-171450">
              <a:buFont typeface="Arial" panose="020B0604020202020204" pitchFamily="34" charset="0"/>
              <a:buChar char="•"/>
            </a:pPr>
            <a:endParaRPr lang="nb-NO" dirty="0"/>
          </a:p>
          <a:p>
            <a:pPr marL="0" indent="0">
              <a:buFont typeface="Arial" panose="020B0604020202020204" pitchFamily="34" charset="0"/>
              <a:buNone/>
            </a:pPr>
            <a:r>
              <a:rPr lang="nb-NO" dirty="0" err="1"/>
              <a:t>Insj</a:t>
            </a:r>
            <a:r>
              <a:rPr lang="nb-NO" dirty="0"/>
              <a:t>:</a:t>
            </a:r>
          </a:p>
          <a:p>
            <a:pPr marL="171450" indent="-171450">
              <a:buFont typeface="Arial" panose="020B0604020202020204" pitchFamily="34" charset="0"/>
              <a:buChar char="•"/>
            </a:pPr>
            <a:r>
              <a:rPr lang="nb-NO" b="0" i="0" dirty="0">
                <a:solidFill>
                  <a:srgbClr val="000000"/>
                </a:solidFill>
                <a:effectLst/>
                <a:latin typeface="OpenSans"/>
              </a:rPr>
              <a:t>INSJ er startet av </a:t>
            </a:r>
            <a:r>
              <a:rPr lang="nb-NO" b="0" i="0" dirty="0" err="1">
                <a:solidFill>
                  <a:srgbClr val="000000"/>
                </a:solidFill>
                <a:effectLst/>
                <a:latin typeface="OpenSans"/>
              </a:rPr>
              <a:t>influenserne</a:t>
            </a:r>
            <a:r>
              <a:rPr lang="nb-NO" b="0" i="0" dirty="0">
                <a:solidFill>
                  <a:srgbClr val="000000"/>
                </a:solidFill>
                <a:effectLst/>
                <a:latin typeface="OpenSans"/>
              </a:rPr>
              <a:t> Gisle A. G. </a:t>
            </a:r>
            <a:r>
              <a:rPr lang="nb-NO" b="0" i="0" dirty="0" err="1">
                <a:solidFill>
                  <a:srgbClr val="000000"/>
                </a:solidFill>
                <a:effectLst/>
                <a:latin typeface="OpenSans"/>
              </a:rPr>
              <a:t>Agledahl</a:t>
            </a:r>
            <a:r>
              <a:rPr lang="nb-NO" b="0" i="0" dirty="0">
                <a:solidFill>
                  <a:srgbClr val="000000"/>
                </a:solidFill>
                <a:effectLst/>
                <a:latin typeface="OpenSans"/>
              </a:rPr>
              <a:t>, Isabelle Ringnes og Jenny Skavlan </a:t>
            </a:r>
          </a:p>
          <a:p>
            <a:pPr marL="171450" indent="-171450">
              <a:buFont typeface="Arial" panose="020B0604020202020204" pitchFamily="34" charset="0"/>
              <a:buChar char="•"/>
            </a:pPr>
            <a:r>
              <a:rPr lang="nb-NO" b="0" i="0" dirty="0">
                <a:solidFill>
                  <a:srgbClr val="000000"/>
                </a:solidFill>
                <a:effectLst/>
                <a:latin typeface="OpenSans"/>
              </a:rPr>
              <a:t>Ved hjelp av kampanjer i sosiale medier, </a:t>
            </a:r>
            <a:r>
              <a:rPr lang="nb-NO" b="0" i="0" dirty="0" err="1">
                <a:solidFill>
                  <a:srgbClr val="000000"/>
                </a:solidFill>
                <a:effectLst/>
                <a:latin typeface="OpenSans"/>
              </a:rPr>
              <a:t>eventer</a:t>
            </a:r>
            <a:r>
              <a:rPr lang="nb-NO" b="0" i="0" dirty="0">
                <a:solidFill>
                  <a:srgbClr val="000000"/>
                </a:solidFill>
                <a:effectLst/>
                <a:latin typeface="OpenSans"/>
              </a:rPr>
              <a:t> for INSJ-medlemmer, inspirasjon og kunnskapsutveksling skal INSJ bidra til et faglig og etisk løft for </a:t>
            </a:r>
            <a:r>
              <a:rPr lang="nb-NO" b="0" i="0" dirty="0" err="1">
                <a:solidFill>
                  <a:srgbClr val="000000"/>
                </a:solidFill>
                <a:effectLst/>
                <a:latin typeface="OpenSans"/>
              </a:rPr>
              <a:t>feeden</a:t>
            </a:r>
            <a:r>
              <a:rPr lang="nb-NO" b="0" i="0" dirty="0">
                <a:solidFill>
                  <a:srgbClr val="000000"/>
                </a:solidFill>
                <a:effectLst/>
                <a:latin typeface="OpenSans"/>
              </a:rPr>
              <a:t> sosiale medier. </a:t>
            </a:r>
          </a:p>
          <a:p>
            <a:pPr marL="171450" indent="-171450">
              <a:buFont typeface="Arial" panose="020B0604020202020204" pitchFamily="34" charset="0"/>
              <a:buChar char="•"/>
            </a:pPr>
            <a:r>
              <a:rPr lang="nb-NO" b="0" i="0" dirty="0">
                <a:solidFill>
                  <a:srgbClr val="000000"/>
                </a:solidFill>
                <a:effectLst/>
                <a:latin typeface="OpenSans"/>
              </a:rPr>
              <a:t>Medlemmene i INSJ forplikter seg til å gi minst én prosent av inntekten fra kommersielle samarbeid i sosiale medier til Mental Helse. Midlene vil gå til Mental Helses program YAM (</a:t>
            </a:r>
            <a:r>
              <a:rPr lang="nb-NO" b="0" i="0" dirty="0" err="1">
                <a:solidFill>
                  <a:srgbClr val="000000"/>
                </a:solidFill>
                <a:effectLst/>
                <a:latin typeface="OpenSans"/>
              </a:rPr>
              <a:t>Youth</a:t>
            </a:r>
            <a:r>
              <a:rPr lang="nb-NO" b="0" i="0" dirty="0">
                <a:solidFill>
                  <a:srgbClr val="000000"/>
                </a:solidFill>
                <a:effectLst/>
                <a:latin typeface="OpenSans"/>
              </a:rPr>
              <a:t> </a:t>
            </a:r>
            <a:r>
              <a:rPr lang="nb-NO" b="0" i="0" dirty="0" err="1">
                <a:solidFill>
                  <a:srgbClr val="000000"/>
                </a:solidFill>
                <a:effectLst/>
                <a:latin typeface="OpenSans"/>
              </a:rPr>
              <a:t>Aware</a:t>
            </a:r>
            <a:r>
              <a:rPr lang="nb-NO" b="0" i="0" dirty="0">
                <a:solidFill>
                  <a:srgbClr val="000000"/>
                </a:solidFill>
                <a:effectLst/>
                <a:latin typeface="OpenSans"/>
              </a:rPr>
              <a:t> </a:t>
            </a:r>
            <a:r>
              <a:rPr lang="nb-NO" b="0" i="0" dirty="0" err="1">
                <a:solidFill>
                  <a:srgbClr val="000000"/>
                </a:solidFill>
                <a:effectLst/>
                <a:latin typeface="OpenSans"/>
              </a:rPr>
              <a:t>of</a:t>
            </a:r>
            <a:r>
              <a:rPr lang="nb-NO" b="0" i="0" dirty="0">
                <a:solidFill>
                  <a:srgbClr val="000000"/>
                </a:solidFill>
                <a:effectLst/>
                <a:latin typeface="OpenSans"/>
              </a:rPr>
              <a:t> Mental Health).</a:t>
            </a:r>
          </a:p>
          <a:p>
            <a:pPr marL="171450" indent="-171450">
              <a:buFont typeface="Arial" panose="020B0604020202020204" pitchFamily="34" charset="0"/>
              <a:buChar char="•"/>
            </a:pPr>
            <a:r>
              <a:rPr lang="nb-NO" b="0" i="0" dirty="0">
                <a:solidFill>
                  <a:srgbClr val="000000"/>
                </a:solidFill>
                <a:effectLst/>
                <a:latin typeface="OpenSans"/>
              </a:rPr>
              <a:t>INSJ ønsker å inspirere til en mer bærekraftig bransje ved å øke bevisstheten, heve kunnskapsnivået og gi oppmerksomhet til saker som betyr noe.</a:t>
            </a:r>
            <a:endParaRPr lang="nb-NO" dirty="0"/>
          </a:p>
          <a:p>
            <a:endParaRPr lang="nb-NO" dirty="0"/>
          </a:p>
          <a:p>
            <a:r>
              <a:rPr lang="nb-NO" dirty="0"/>
              <a:t>Verdensdagen:</a:t>
            </a:r>
          </a:p>
          <a:p>
            <a:pPr marL="171450" indent="-171450" algn="l">
              <a:buFont typeface="Arial" panose="020B0604020202020204" pitchFamily="34" charset="0"/>
              <a:buChar char="•"/>
            </a:pPr>
            <a:r>
              <a:rPr lang="nb-NO" b="0" i="0" dirty="0">
                <a:solidFill>
                  <a:srgbClr val="1B1E56"/>
                </a:solidFill>
                <a:effectLst/>
                <a:latin typeface="Graphik Web"/>
              </a:rPr>
              <a:t>En nasjonal befolkningskampanje om psykisk folkehelse, som markeres over hele landet i uke 39-42 hvert år.</a:t>
            </a:r>
          </a:p>
          <a:p>
            <a:pPr marL="171450" indent="-171450" algn="l">
              <a:buFont typeface="Arial" panose="020B0604020202020204" pitchFamily="34" charset="0"/>
              <a:buChar char="•"/>
            </a:pPr>
            <a:r>
              <a:rPr lang="nb-NO" b="0" i="0" dirty="0">
                <a:solidFill>
                  <a:srgbClr val="1B1E56"/>
                </a:solidFill>
                <a:effectLst/>
                <a:latin typeface="Graphik Web"/>
              </a:rPr>
              <a:t>Dagen markeres i mer enn 150 land, på ulike måter</a:t>
            </a:r>
          </a:p>
          <a:p>
            <a:pPr marL="171450" indent="-171450" algn="l">
              <a:buFont typeface="Arial" panose="020B0604020202020204" pitchFamily="34" charset="0"/>
              <a:buChar char="•"/>
            </a:pPr>
            <a:r>
              <a:rPr lang="nb-NO" b="0" i="0" dirty="0">
                <a:solidFill>
                  <a:srgbClr val="1B1E56"/>
                </a:solidFill>
                <a:effectLst/>
                <a:latin typeface="Graphik Web"/>
              </a:rPr>
              <a:t>I Norge er Verdensdagen markert av kommuner, skoler, arbeidsplasser, organisasjoner og enkeltpersoner over hele landet </a:t>
            </a:r>
          </a:p>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5"/>
          </p:nvPr>
        </p:nvSpPr>
        <p:spPr/>
        <p:txBody>
          <a:bodyPr/>
          <a:lstStyle/>
          <a:p>
            <a:fld id="{7E797A30-87B5-C04E-AD45-A612D354FEC1}" type="slidenum">
              <a:rPr lang="nb-NO" smtClean="0"/>
              <a:t>12</a:t>
            </a:fld>
            <a:endParaRPr lang="nb-NO"/>
          </a:p>
        </p:txBody>
      </p:sp>
    </p:spTree>
    <p:extLst>
      <p:ext uri="{BB962C8B-B14F-4D97-AF65-F5344CB8AC3E}">
        <p14:creationId xmlns:p14="http://schemas.microsoft.com/office/powerpoint/2010/main" val="525931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I over 30 år har Mental Helse hjulpet mennesker i alle aldre og over hele landet gjennom Mental Helses Hjelpetelefon</a:t>
            </a:r>
          </a:p>
          <a:p>
            <a:r>
              <a:rPr lang="nb-NO"/>
              <a:t>Tjenesten har utviklet seg</a:t>
            </a:r>
          </a:p>
          <a:p>
            <a:endParaRPr lang="nb-NO"/>
          </a:p>
          <a:p>
            <a:pPr marL="171450" indent="-171450">
              <a:buFont typeface="Arial" panose="020B0604020202020204" pitchFamily="34" charset="0"/>
              <a:buChar char="•"/>
            </a:pPr>
            <a:r>
              <a:rPr lang="nb-NO" b="1" i="0">
                <a:solidFill>
                  <a:srgbClr val="FFFFFF"/>
                </a:solidFill>
                <a:effectLst/>
                <a:latin typeface="OpenSans"/>
              </a:rPr>
              <a:t>116 123</a:t>
            </a:r>
            <a:r>
              <a:rPr lang="nb-NO" b="0" i="0">
                <a:solidFill>
                  <a:srgbClr val="FFFFFF"/>
                </a:solidFill>
                <a:effectLst/>
                <a:latin typeface="OpenSans"/>
              </a:rPr>
              <a:t> er en gratis og døgnåpen telefontjeneste for alle som trenger noen å snakke med. </a:t>
            </a:r>
          </a:p>
          <a:p>
            <a:pPr marL="171450" indent="-171450">
              <a:buFont typeface="Arial" panose="020B0604020202020204" pitchFamily="34" charset="0"/>
              <a:buChar char="•"/>
            </a:pPr>
            <a:r>
              <a:rPr lang="nb-NO" b="0" i="0">
                <a:solidFill>
                  <a:srgbClr val="FFFFFF"/>
                </a:solidFill>
                <a:effectLst/>
                <a:latin typeface="OpenSans"/>
              </a:rPr>
              <a:t>anonym og vi har taushetsplikt.</a:t>
            </a:r>
          </a:p>
          <a:p>
            <a:pPr marL="171450" indent="-171450">
              <a:buFont typeface="Arial" panose="020B0604020202020204" pitchFamily="34" charset="0"/>
              <a:buChar char="•"/>
            </a:pPr>
            <a:r>
              <a:rPr lang="nb-NO" b="0" i="0">
                <a:solidFill>
                  <a:srgbClr val="FFFFFF"/>
                </a:solidFill>
                <a:effectLst/>
                <a:latin typeface="OpenSans"/>
              </a:rPr>
              <a:t>åpen alle dager, året rundt, </a:t>
            </a:r>
          </a:p>
          <a:p>
            <a:pPr marL="171450" indent="-171450">
              <a:buFont typeface="Arial" panose="020B0604020202020204" pitchFamily="34" charset="0"/>
              <a:buChar char="•"/>
            </a:pPr>
            <a:endParaRPr lang="nb-NO" b="0" i="0">
              <a:solidFill>
                <a:srgbClr val="FFFFFF"/>
              </a:solidFill>
              <a:effectLst/>
              <a:latin typeface="OpenSans"/>
            </a:endParaRPr>
          </a:p>
          <a:p>
            <a:pPr marL="171450" indent="-171450">
              <a:buFont typeface="Arial" panose="020B0604020202020204" pitchFamily="34" charset="0"/>
              <a:buChar char="•"/>
            </a:pPr>
            <a:r>
              <a:rPr lang="nb-NO" b="1" i="0">
                <a:solidFill>
                  <a:srgbClr val="000000"/>
                </a:solidFill>
                <a:effectLst/>
                <a:latin typeface="OpenSans"/>
              </a:rPr>
              <a:t>Arbeidslivstelefonen</a:t>
            </a:r>
            <a:r>
              <a:rPr lang="nb-NO" b="0" i="0">
                <a:solidFill>
                  <a:srgbClr val="000000"/>
                </a:solidFill>
                <a:effectLst/>
                <a:latin typeface="OpenSans"/>
              </a:rPr>
              <a:t> 225 66 700 er en landsdekkende tjeneste som gir råd om arbeidslivet. </a:t>
            </a:r>
          </a:p>
          <a:p>
            <a:pPr marL="171450" indent="-171450">
              <a:buFont typeface="Arial" panose="020B0604020202020204" pitchFamily="34" charset="0"/>
              <a:buChar char="•"/>
            </a:pPr>
            <a:r>
              <a:rPr lang="nb-NO" b="0" i="0">
                <a:solidFill>
                  <a:srgbClr val="000000"/>
                </a:solidFill>
                <a:effectLst/>
                <a:latin typeface="OpenSans"/>
              </a:rPr>
              <a:t>kontakter oss kan være arbeidstaker, leder, arbeidssøkende, tillitsvalgt, verneombud, behandler, ufør, pensjonert, pårørende eller en venn.</a:t>
            </a:r>
          </a:p>
          <a:p>
            <a:pPr marL="171450" indent="-171450">
              <a:buFont typeface="Arial" panose="020B0604020202020204" pitchFamily="34" charset="0"/>
              <a:buChar char="•"/>
            </a:pPr>
            <a:endParaRPr lang="nb-NO" b="0" i="0">
              <a:solidFill>
                <a:srgbClr val="FFFFFF"/>
              </a:solidFill>
              <a:effectLst/>
              <a:latin typeface="OpenSans"/>
            </a:endParaRPr>
          </a:p>
          <a:p>
            <a:pPr marL="171450" indent="-171450">
              <a:buFont typeface="Arial" panose="020B0604020202020204" pitchFamily="34" charset="0"/>
              <a:buChar char="•"/>
            </a:pPr>
            <a:r>
              <a:rPr lang="nb-NO" b="1" i="0">
                <a:solidFill>
                  <a:srgbClr val="FFFFFF"/>
                </a:solidFill>
                <a:effectLst/>
                <a:latin typeface="OpenSans"/>
              </a:rPr>
              <a:t>Foreldresupport:</a:t>
            </a:r>
          </a:p>
          <a:p>
            <a:pPr marL="171450" indent="-171450">
              <a:buFont typeface="Arial" panose="020B0604020202020204" pitchFamily="34" charset="0"/>
              <a:buChar char="•"/>
            </a:pPr>
            <a:r>
              <a:rPr lang="nb-NO" b="0" i="0">
                <a:solidFill>
                  <a:srgbClr val="FFFFFF"/>
                </a:solidFill>
                <a:effectLst/>
                <a:latin typeface="OpenSans"/>
              </a:rPr>
              <a:t>En gratis og anonym telefon- og chattetjeneste for omsorgspersoner med barn under 18 år, som trenger råd og veiledning eller har behov for å lufte tankene.</a:t>
            </a:r>
          </a:p>
          <a:p>
            <a:pPr marL="171450" indent="-171450">
              <a:buFont typeface="Arial" panose="020B0604020202020204" pitchFamily="34" charset="0"/>
              <a:buChar char="•"/>
            </a:pPr>
            <a:endParaRPr lang="nb-NO" b="0" i="0">
              <a:solidFill>
                <a:srgbClr val="FFFFFF"/>
              </a:solidFill>
              <a:effectLst/>
              <a:latin typeface="OpenSans"/>
            </a:endParaRPr>
          </a:p>
          <a:p>
            <a:pPr marL="171450" indent="-171450">
              <a:buFont typeface="Arial" panose="020B0604020202020204" pitchFamily="34" charset="0"/>
              <a:buChar char="•"/>
            </a:pPr>
            <a:r>
              <a:rPr lang="nb-NO" b="1" i="0">
                <a:solidFill>
                  <a:srgbClr val="FFFFFF"/>
                </a:solidFill>
                <a:effectLst/>
                <a:latin typeface="OpenSans"/>
              </a:rPr>
              <a:t>Studenttelefonen </a:t>
            </a:r>
            <a:r>
              <a:rPr lang="nb-NO" b="0" i="0">
                <a:solidFill>
                  <a:srgbClr val="FFFFFF"/>
                </a:solidFill>
                <a:effectLst/>
                <a:latin typeface="OpenSans"/>
              </a:rPr>
              <a:t>er et gratis og anonymt lavterskeltilbud for alle studenter og elever som trenger noen å snakke med. Vi har god kjennskap til studentlivet, </a:t>
            </a:r>
          </a:p>
          <a:p>
            <a:pPr marL="171450" indent="-171450">
              <a:buFont typeface="Arial" panose="020B0604020202020204" pitchFamily="34" charset="0"/>
              <a:buChar char="•"/>
            </a:pPr>
            <a:endParaRPr lang="nb-NO" b="0" i="0">
              <a:solidFill>
                <a:srgbClr val="FFFFFF"/>
              </a:solidFill>
              <a:effectLst/>
              <a:latin typeface="OpenSans"/>
            </a:endParaRPr>
          </a:p>
          <a:p>
            <a:pPr marL="171450" indent="-171450">
              <a:buFont typeface="Arial" panose="020B0604020202020204" pitchFamily="34" charset="0"/>
              <a:buChar char="•"/>
            </a:pPr>
            <a:r>
              <a:rPr lang="nb-NO" b="1" i="0">
                <a:solidFill>
                  <a:srgbClr val="FFFFFF"/>
                </a:solidFill>
                <a:effectLst/>
                <a:latin typeface="OpenSans"/>
              </a:rPr>
              <a:t>Si det med ord: </a:t>
            </a:r>
            <a:r>
              <a:rPr lang="nb-NO" b="0" i="0">
                <a:solidFill>
                  <a:srgbClr val="333333"/>
                </a:solidFill>
                <a:effectLst/>
                <a:latin typeface="Open Sans" panose="020B0606030504020204" pitchFamily="34" charset="0"/>
              </a:rPr>
              <a:t>På </a:t>
            </a:r>
            <a:r>
              <a:rPr lang="nb-NO" b="0" i="0" err="1">
                <a:solidFill>
                  <a:srgbClr val="333333"/>
                </a:solidFill>
                <a:effectLst/>
                <a:latin typeface="Open Sans" panose="020B0606030504020204" pitchFamily="34" charset="0"/>
              </a:rPr>
              <a:t>Sidetmedord</a:t>
            </a:r>
            <a:r>
              <a:rPr lang="nb-NO" b="0" i="0">
                <a:solidFill>
                  <a:srgbClr val="333333"/>
                </a:solidFill>
                <a:effectLst/>
                <a:latin typeface="Open Sans" panose="020B0606030504020204" pitchFamily="34" charset="0"/>
              </a:rPr>
              <a:t> kan man dele tanker og følelser med andre innskrivere eller veiledere. </a:t>
            </a:r>
          </a:p>
          <a:p>
            <a:pPr marL="171450" indent="-171450">
              <a:buFont typeface="Arial" panose="020B0604020202020204" pitchFamily="34" charset="0"/>
              <a:buChar char="•"/>
            </a:pPr>
            <a:r>
              <a:rPr lang="nb-NO" b="0" i="0">
                <a:solidFill>
                  <a:srgbClr val="333333"/>
                </a:solidFill>
                <a:effectLst/>
                <a:latin typeface="Open Sans" panose="020B0606030504020204" pitchFamily="34" charset="0"/>
              </a:rPr>
              <a:t>Vi har et forumet som er delt inn etter forskjellige tema, eller skriv private meldinger for å utveksle erfaringer og meninger, </a:t>
            </a:r>
          </a:p>
          <a:p>
            <a:pPr marL="171450" indent="-171450">
              <a:buFont typeface="Arial" panose="020B0604020202020204" pitchFamily="34" charset="0"/>
              <a:buChar char="•"/>
            </a:pPr>
            <a:r>
              <a:rPr lang="nb-NO" b="0" i="0">
                <a:solidFill>
                  <a:srgbClr val="333333"/>
                </a:solidFill>
                <a:effectLst/>
                <a:latin typeface="Open Sans" panose="020B0606030504020204" pitchFamily="34" charset="0"/>
              </a:rPr>
              <a:t>Vi har en veiledningstjenesten og en veileder vil svare deg innen 24 timer. </a:t>
            </a:r>
          </a:p>
          <a:p>
            <a:pPr marL="171450" indent="-171450">
              <a:buFont typeface="Arial" panose="020B0604020202020204" pitchFamily="34" charset="0"/>
              <a:buChar char="•"/>
            </a:pPr>
            <a:r>
              <a:rPr lang="nb-NO" b="0" i="0">
                <a:solidFill>
                  <a:srgbClr val="333333"/>
                </a:solidFill>
                <a:effectLst/>
                <a:latin typeface="Open Sans" panose="020B0606030504020204" pitchFamily="34" charset="0"/>
              </a:rPr>
              <a:t>Våre veiledere er også tilgjengelig hele døgnet på chatten vår.</a:t>
            </a:r>
            <a:endParaRPr lang="nb-NO"/>
          </a:p>
        </p:txBody>
      </p:sp>
      <p:sp>
        <p:nvSpPr>
          <p:cNvPr id="4" name="Plassholder for lysbildenummer 3"/>
          <p:cNvSpPr>
            <a:spLocks noGrp="1"/>
          </p:cNvSpPr>
          <p:nvPr>
            <p:ph type="sldNum" sz="quarter" idx="5"/>
          </p:nvPr>
        </p:nvSpPr>
        <p:spPr/>
        <p:txBody>
          <a:bodyPr/>
          <a:lstStyle/>
          <a:p>
            <a:fld id="{7E797A30-87B5-C04E-AD45-A612D354FEC1}" type="slidenum">
              <a:rPr lang="nb-NO" smtClean="0"/>
              <a:t>13</a:t>
            </a:fld>
            <a:endParaRPr lang="nb-NO"/>
          </a:p>
        </p:txBody>
      </p:sp>
    </p:spTree>
    <p:extLst>
      <p:ext uri="{BB962C8B-B14F-4D97-AF65-F5344CB8AC3E}">
        <p14:creationId xmlns:p14="http://schemas.microsoft.com/office/powerpoint/2010/main" val="1779897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Et av Mental Helses viktigste samfunnsoppdrag er å være en vaktbikkje, og å si i tydelig i fra når ting ikke fungerer.</a:t>
            </a:r>
          </a:p>
          <a:p>
            <a:r>
              <a:rPr lang="nb-NO"/>
              <a:t>Men vi skal ikke bare «bjeffe», vi skal også løfte frem det som virker og være med på å foreslå løsninger. </a:t>
            </a:r>
          </a:p>
          <a:p>
            <a:r>
              <a:rPr lang="nb-NO"/>
              <a:t>I tillegg til å forsøke å påvirke politikere og tjenester til å sørge for bedre tilbud innen psykisk helse så medvirkere vi også selv til bedre psykisk helse i befolkningen. Det gjør vi blant annet gjennom svartjenestene våre, gjennom ungdomsprogrammene Venn1, YAM og </a:t>
            </a:r>
            <a:r>
              <a:rPr lang="nb-NO" err="1"/>
              <a:t>Headspace</a:t>
            </a:r>
            <a:r>
              <a:rPr lang="nb-NO"/>
              <a:t>, og ikke minst gjennom aktiviteten, fellesskapet og samholdet som finnes i lokallagene våre. </a:t>
            </a:r>
          </a:p>
        </p:txBody>
      </p:sp>
      <p:sp>
        <p:nvSpPr>
          <p:cNvPr id="4" name="Plassholder for lysbildenummer 3"/>
          <p:cNvSpPr>
            <a:spLocks noGrp="1"/>
          </p:cNvSpPr>
          <p:nvPr>
            <p:ph type="sldNum" sz="quarter" idx="5"/>
          </p:nvPr>
        </p:nvSpPr>
        <p:spPr/>
        <p:txBody>
          <a:bodyPr/>
          <a:lstStyle/>
          <a:p>
            <a:fld id="{7E797A30-87B5-C04E-AD45-A612D354FEC1}" type="slidenum">
              <a:rPr lang="nb-NO" smtClean="0"/>
              <a:t>14</a:t>
            </a:fld>
            <a:endParaRPr lang="nb-NO"/>
          </a:p>
        </p:txBody>
      </p:sp>
    </p:spTree>
    <p:extLst>
      <p:ext uri="{BB962C8B-B14F-4D97-AF65-F5344CB8AC3E}">
        <p14:creationId xmlns:p14="http://schemas.microsoft.com/office/powerpoint/2010/main" val="1647429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E797A30-87B5-C04E-AD45-A612D354FEC1}" type="slidenum">
              <a:rPr lang="nb-NO" smtClean="0"/>
              <a:t>15</a:t>
            </a:fld>
            <a:endParaRPr lang="nb-NO"/>
          </a:p>
        </p:txBody>
      </p:sp>
    </p:spTree>
    <p:extLst>
      <p:ext uri="{BB962C8B-B14F-4D97-AF65-F5344CB8AC3E}">
        <p14:creationId xmlns:p14="http://schemas.microsoft.com/office/powerpoint/2010/main" val="3417883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E797A30-87B5-C04E-AD45-A612D354FEC1}" type="slidenum">
              <a:rPr lang="nb-NO" smtClean="0"/>
              <a:t>16</a:t>
            </a:fld>
            <a:endParaRPr lang="nb-NO"/>
          </a:p>
        </p:txBody>
      </p:sp>
    </p:spTree>
    <p:extLst>
      <p:ext uri="{BB962C8B-B14F-4D97-AF65-F5344CB8AC3E}">
        <p14:creationId xmlns:p14="http://schemas.microsoft.com/office/powerpoint/2010/main" val="638021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endParaRPr lang="nb-NO" dirty="0"/>
          </a:p>
        </p:txBody>
      </p:sp>
      <p:sp>
        <p:nvSpPr>
          <p:cNvPr id="4" name="Plassholder for lysbildenummer 3"/>
          <p:cNvSpPr>
            <a:spLocks noGrp="1"/>
          </p:cNvSpPr>
          <p:nvPr>
            <p:ph type="sldNum" sz="quarter" idx="5"/>
          </p:nvPr>
        </p:nvSpPr>
        <p:spPr/>
        <p:txBody>
          <a:bodyPr/>
          <a:lstStyle/>
          <a:p>
            <a:fld id="{7E797A30-87B5-C04E-AD45-A612D354FEC1}" type="slidenum">
              <a:rPr lang="nb-NO" smtClean="0"/>
              <a:t>17</a:t>
            </a:fld>
            <a:endParaRPr lang="nb-NO"/>
          </a:p>
        </p:txBody>
      </p:sp>
    </p:spTree>
    <p:extLst>
      <p:ext uri="{BB962C8B-B14F-4D97-AF65-F5344CB8AC3E}">
        <p14:creationId xmlns:p14="http://schemas.microsoft.com/office/powerpoint/2010/main" val="2136715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dirty="0"/>
              <a:t>Her kan dere be deltakerne skrive ned på </a:t>
            </a:r>
            <a:r>
              <a:rPr lang="nb-NO" dirty="0" err="1"/>
              <a:t>post-its</a:t>
            </a:r>
            <a:r>
              <a:rPr lang="nb-NO" dirty="0"/>
              <a:t> hva de forventer av dere som lokallag</a:t>
            </a:r>
          </a:p>
        </p:txBody>
      </p:sp>
      <p:sp>
        <p:nvSpPr>
          <p:cNvPr id="4" name="Plassholder for lysbildenummer 3"/>
          <p:cNvSpPr>
            <a:spLocks noGrp="1"/>
          </p:cNvSpPr>
          <p:nvPr>
            <p:ph type="sldNum" sz="quarter" idx="5"/>
          </p:nvPr>
        </p:nvSpPr>
        <p:spPr/>
        <p:txBody>
          <a:bodyPr/>
          <a:lstStyle/>
          <a:p>
            <a:fld id="{7E797A30-87B5-C04E-AD45-A612D354FEC1}" type="slidenum">
              <a:rPr lang="nb-NO" smtClean="0"/>
              <a:t>18</a:t>
            </a:fld>
            <a:endParaRPr lang="nb-NO"/>
          </a:p>
        </p:txBody>
      </p:sp>
    </p:spTree>
    <p:extLst>
      <p:ext uri="{BB962C8B-B14F-4D97-AF65-F5344CB8AC3E}">
        <p14:creationId xmlns:p14="http://schemas.microsoft.com/office/powerpoint/2010/main" val="33131998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r>
              <a:rPr lang="en-US" err="1">
                <a:cs typeface="Calibri"/>
              </a:rPr>
              <a:t>Kanskje</a:t>
            </a:r>
            <a:r>
              <a:rPr lang="en-US">
                <a:cs typeface="Calibri"/>
              </a:rPr>
              <a:t> </a:t>
            </a:r>
            <a:r>
              <a:rPr lang="en-US" err="1">
                <a:cs typeface="Calibri"/>
              </a:rPr>
              <a:t>si</a:t>
            </a:r>
            <a:r>
              <a:rPr lang="en-US">
                <a:cs typeface="Calibri"/>
              </a:rPr>
              <a:t> </a:t>
            </a:r>
            <a:r>
              <a:rPr lang="en-US" err="1">
                <a:cs typeface="Calibri"/>
              </a:rPr>
              <a:t>noe</a:t>
            </a:r>
            <a:r>
              <a:rPr lang="en-US">
                <a:cs typeface="Calibri"/>
              </a:rPr>
              <a:t> om at det er et </a:t>
            </a:r>
            <a:r>
              <a:rPr lang="en-US" err="1">
                <a:cs typeface="Calibri"/>
              </a:rPr>
              <a:t>nytt</a:t>
            </a:r>
            <a:r>
              <a:rPr lang="en-US">
                <a:cs typeface="Calibri"/>
              </a:rPr>
              <a:t> </a:t>
            </a:r>
            <a:r>
              <a:rPr lang="en-US" err="1">
                <a:cs typeface="Calibri"/>
              </a:rPr>
              <a:t>kurs</a:t>
            </a:r>
            <a:r>
              <a:rPr lang="en-US">
                <a:cs typeface="Calibri"/>
              </a:rPr>
              <a:t>, og at </a:t>
            </a:r>
            <a:r>
              <a:rPr lang="en-US" err="1">
                <a:cs typeface="Calibri"/>
              </a:rPr>
              <a:t>satsningen</a:t>
            </a:r>
            <a:r>
              <a:rPr lang="en-US">
                <a:cs typeface="Calibri"/>
              </a:rPr>
              <a:t> </a:t>
            </a:r>
            <a:r>
              <a:rPr lang="en-US" err="1">
                <a:cs typeface="Calibri"/>
              </a:rPr>
              <a:t>på</a:t>
            </a:r>
            <a:r>
              <a:rPr lang="en-US">
                <a:cs typeface="Calibri"/>
              </a:rPr>
              <a:t> </a:t>
            </a:r>
            <a:r>
              <a:rPr lang="en-US" err="1">
                <a:cs typeface="Calibri"/>
              </a:rPr>
              <a:t>frivillige</a:t>
            </a:r>
            <a:r>
              <a:rPr lang="en-US">
                <a:cs typeface="Calibri"/>
              </a:rPr>
              <a:t> er </a:t>
            </a:r>
            <a:r>
              <a:rPr lang="en-US" err="1">
                <a:cs typeface="Calibri"/>
              </a:rPr>
              <a:t>relativt</a:t>
            </a:r>
            <a:r>
              <a:rPr lang="en-US">
                <a:cs typeface="Calibri"/>
              </a:rPr>
              <a:t> </a:t>
            </a:r>
            <a:r>
              <a:rPr lang="en-US" err="1">
                <a:cs typeface="Calibri"/>
              </a:rPr>
              <a:t>ny</a:t>
            </a:r>
            <a:r>
              <a:rPr lang="en-US">
                <a:cs typeface="Calibri"/>
              </a:rPr>
              <a:t>? </a:t>
            </a:r>
          </a:p>
        </p:txBody>
      </p:sp>
      <p:sp>
        <p:nvSpPr>
          <p:cNvPr id="4" name="Plassholder for lysbildenummer 3"/>
          <p:cNvSpPr>
            <a:spLocks noGrp="1"/>
          </p:cNvSpPr>
          <p:nvPr>
            <p:ph type="sldNum" sz="quarter" idx="5"/>
          </p:nvPr>
        </p:nvSpPr>
        <p:spPr/>
        <p:txBody>
          <a:bodyPr/>
          <a:lstStyle/>
          <a:p>
            <a:fld id="{7E797A30-87B5-C04E-AD45-A612D354FEC1}" type="slidenum">
              <a:rPr lang="nb-NO" smtClean="0"/>
              <a:t>19</a:t>
            </a:fld>
            <a:endParaRPr lang="nb-NO"/>
          </a:p>
        </p:txBody>
      </p:sp>
    </p:spTree>
    <p:extLst>
      <p:ext uri="{BB962C8B-B14F-4D97-AF65-F5344CB8AC3E}">
        <p14:creationId xmlns:p14="http://schemas.microsoft.com/office/powerpoint/2010/main" val="3882914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457200" indent="-457200" algn="l">
              <a:buAutoNum type="arabicPeriod"/>
            </a:pPr>
            <a:r>
              <a:rPr lang="nb-NO" sz="1200" b="0" i="0">
                <a:solidFill>
                  <a:srgbClr val="252423"/>
                </a:solidFill>
                <a:effectLst/>
                <a:latin typeface="Segoe UI" panose="020B0502040204020203" pitchFamily="34" charset="0"/>
              </a:rPr>
              <a:t>Inspirere til videre arbeid som frivillig i Mental Helse</a:t>
            </a:r>
          </a:p>
          <a:p>
            <a:pPr marL="457200" indent="-457200" algn="l">
              <a:buAutoNum type="arabicPeriod"/>
            </a:pPr>
            <a:r>
              <a:rPr lang="nb-NO" sz="1200" b="0" i="0">
                <a:solidFill>
                  <a:srgbClr val="252423"/>
                </a:solidFill>
                <a:effectLst/>
                <a:latin typeface="Segoe UI" panose="020B0502040204020203" pitchFamily="34" charset="0"/>
              </a:rPr>
              <a:t>Lære om organisasjonen Mental Helse, hva vi jobber med og hva frivillige gjør</a:t>
            </a:r>
          </a:p>
          <a:p>
            <a:pPr marL="457200" indent="-457200" algn="l">
              <a:buAutoNum type="arabicPeriod"/>
            </a:pPr>
            <a:r>
              <a:rPr lang="nb-NO" sz="1200" b="0" i="0">
                <a:solidFill>
                  <a:srgbClr val="252423"/>
                </a:solidFill>
                <a:effectLst/>
                <a:latin typeface="Segoe UI" panose="020B0502040204020203" pitchFamily="34" charset="0"/>
              </a:rPr>
              <a:t>Skape realistiske forventninger til det å være frivillig i Mental Helse </a:t>
            </a:r>
          </a:p>
          <a:p>
            <a:pPr marL="179070" indent="-179070">
              <a:lnSpc>
                <a:spcPct val="111000"/>
              </a:lnSpc>
              <a:spcBef>
                <a:spcPts val="0"/>
              </a:spcBef>
              <a:buClr>
                <a:srgbClr val="D01E20"/>
              </a:buClr>
              <a:buSzPts val="1800"/>
              <a:buChar char="•"/>
            </a:pPr>
            <a:endParaRPr lang="nb-NO">
              <a:solidFill>
                <a:srgbClr val="141313"/>
              </a:solidFill>
              <a:latin typeface="Calibri"/>
              <a:ea typeface="Arial"/>
              <a:cs typeface="Arial"/>
            </a:endParaRPr>
          </a:p>
          <a:p>
            <a:pPr>
              <a:lnSpc>
                <a:spcPct val="111000"/>
              </a:lnSpc>
              <a:spcBef>
                <a:spcPts val="0"/>
              </a:spcBef>
              <a:buClr>
                <a:srgbClr val="D01E20"/>
              </a:buClr>
              <a:buSzPts val="1800"/>
            </a:pPr>
            <a:endParaRPr lang="nb-NO" i="1">
              <a:solidFill>
                <a:srgbClr val="000000"/>
              </a:solidFill>
              <a:latin typeface="Calibri"/>
              <a:ea typeface="Arial"/>
              <a:cs typeface="Times New Roman" panose="02020603050405020304" pitchFamily="18" charset="0"/>
            </a:endParaRPr>
          </a:p>
          <a:p>
            <a:endParaRPr lang="nb-NO"/>
          </a:p>
        </p:txBody>
      </p:sp>
      <p:sp>
        <p:nvSpPr>
          <p:cNvPr id="4" name="Plassholder for lysbildenummer 3"/>
          <p:cNvSpPr>
            <a:spLocks noGrp="1"/>
          </p:cNvSpPr>
          <p:nvPr>
            <p:ph type="sldNum" sz="quarter" idx="5"/>
          </p:nvPr>
        </p:nvSpPr>
        <p:spPr/>
        <p:txBody>
          <a:bodyPr/>
          <a:lstStyle/>
          <a:p>
            <a:fld id="{7E797A30-87B5-C04E-AD45-A612D354FEC1}" type="slidenum">
              <a:rPr lang="nb-NO" smtClean="0"/>
              <a:t>2</a:t>
            </a:fld>
            <a:endParaRPr lang="nb-NO"/>
          </a:p>
        </p:txBody>
      </p:sp>
    </p:spTree>
    <p:extLst>
      <p:ext uri="{BB962C8B-B14F-4D97-AF65-F5344CB8AC3E}">
        <p14:creationId xmlns:p14="http://schemas.microsoft.com/office/powerpoint/2010/main" val="1698309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9070" indent="-179070">
              <a:lnSpc>
                <a:spcPct val="111000"/>
              </a:lnSpc>
              <a:spcBef>
                <a:spcPts val="0"/>
              </a:spcBef>
              <a:buClr>
                <a:srgbClr val="D01E20"/>
              </a:buClr>
              <a:buSzPts val="1800"/>
              <a:buChar char="•"/>
            </a:pPr>
            <a:endParaRPr lang="nb-NO" dirty="0">
              <a:solidFill>
                <a:srgbClr val="141313"/>
              </a:solidFill>
              <a:latin typeface="Calibri"/>
              <a:ea typeface="Arial"/>
              <a:cs typeface="Arial"/>
            </a:endParaRPr>
          </a:p>
          <a:p>
            <a:pPr>
              <a:lnSpc>
                <a:spcPct val="111000"/>
              </a:lnSpc>
              <a:spcBef>
                <a:spcPts val="0"/>
              </a:spcBef>
              <a:buClr>
                <a:srgbClr val="D01E20"/>
              </a:buClr>
              <a:buSzPts val="1800"/>
            </a:pPr>
            <a:endParaRPr lang="nb-NO" i="1" dirty="0">
              <a:solidFill>
                <a:srgbClr val="000000"/>
              </a:solidFill>
              <a:latin typeface="Calibri"/>
              <a:ea typeface="Arial"/>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fld id="{7E797A30-87B5-C04E-AD45-A612D354FEC1}" type="slidenum">
              <a:rPr lang="nb-NO" smtClean="0"/>
              <a:t>3</a:t>
            </a:fld>
            <a:endParaRPr lang="nb-NO"/>
          </a:p>
        </p:txBody>
      </p:sp>
    </p:spTree>
    <p:extLst>
      <p:ext uri="{BB962C8B-B14F-4D97-AF65-F5344CB8AC3E}">
        <p14:creationId xmlns:p14="http://schemas.microsoft.com/office/powerpoint/2010/main" val="4231542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Som gruppeoppgave kan du </a:t>
            </a:r>
            <a:endParaRPr lang="nb-NO" sz="1200" dirty="0">
              <a:latin typeface="Open Sans" panose="020B0606030504020204" pitchFamily="34" charset="0"/>
              <a:ea typeface="Open Sans" panose="020B0606030504020204" pitchFamily="34" charset="0"/>
              <a:cs typeface="Open Sans" panose="020B0606030504020204" pitchFamily="34" charset="0"/>
            </a:endParaRPr>
          </a:p>
          <a:p>
            <a:endParaRPr lang="nb-NO" dirty="0"/>
          </a:p>
        </p:txBody>
      </p:sp>
      <p:sp>
        <p:nvSpPr>
          <p:cNvPr id="4" name="Plassholder for lysbildenummer 3"/>
          <p:cNvSpPr>
            <a:spLocks noGrp="1"/>
          </p:cNvSpPr>
          <p:nvPr>
            <p:ph type="sldNum" sz="quarter" idx="5"/>
          </p:nvPr>
        </p:nvSpPr>
        <p:spPr/>
        <p:txBody>
          <a:bodyPr/>
          <a:lstStyle/>
          <a:p>
            <a:fld id="{7E797A30-87B5-C04E-AD45-A612D354FEC1}" type="slidenum">
              <a:rPr lang="nb-NO" smtClean="0"/>
              <a:t>4</a:t>
            </a:fld>
            <a:endParaRPr lang="nb-NO"/>
          </a:p>
        </p:txBody>
      </p:sp>
    </p:spTree>
    <p:extLst>
      <p:ext uri="{BB962C8B-B14F-4D97-AF65-F5344CB8AC3E}">
        <p14:creationId xmlns:p14="http://schemas.microsoft.com/office/powerpoint/2010/main" val="527924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r>
              <a:rPr lang="en-US" dirty="0">
                <a:cs typeface="Calibri"/>
              </a:rPr>
              <a:t>Her </a:t>
            </a:r>
            <a:r>
              <a:rPr lang="en-US" dirty="0" err="1">
                <a:cs typeface="Calibri"/>
              </a:rPr>
              <a:t>kan</a:t>
            </a:r>
            <a:r>
              <a:rPr lang="en-US" dirty="0">
                <a:cs typeface="Calibri"/>
              </a:rPr>
              <a:t> </a:t>
            </a:r>
            <a:r>
              <a:rPr lang="en-US" dirty="0" err="1">
                <a:cs typeface="Calibri"/>
              </a:rPr>
              <a:t>dere</a:t>
            </a:r>
            <a:r>
              <a:rPr lang="en-US" dirty="0">
                <a:cs typeface="Calibri"/>
              </a:rPr>
              <a:t> </a:t>
            </a:r>
            <a:r>
              <a:rPr lang="en-US" dirty="0" err="1">
                <a:cs typeface="Calibri"/>
              </a:rPr>
              <a:t>spørre</a:t>
            </a:r>
            <a:r>
              <a:rPr lang="en-US" dirty="0">
                <a:cs typeface="Calibri"/>
              </a:rPr>
              <a:t> </a:t>
            </a:r>
            <a:r>
              <a:rPr lang="en-US" dirty="0" err="1">
                <a:cs typeface="Calibri"/>
              </a:rPr>
              <a:t>deltakerne</a:t>
            </a:r>
            <a:r>
              <a:rPr lang="en-US" dirty="0">
                <a:cs typeface="Calibri"/>
              </a:rPr>
              <a:t> </a:t>
            </a:r>
            <a:r>
              <a:rPr lang="en-US" dirty="0" err="1">
                <a:cs typeface="Calibri"/>
              </a:rPr>
              <a:t>hva</a:t>
            </a:r>
            <a:r>
              <a:rPr lang="en-US" dirty="0">
                <a:cs typeface="Calibri"/>
              </a:rPr>
              <a:t> de </a:t>
            </a:r>
            <a:r>
              <a:rPr lang="en-US" dirty="0" err="1">
                <a:cs typeface="Calibri"/>
              </a:rPr>
              <a:t>allerede</a:t>
            </a:r>
            <a:r>
              <a:rPr lang="en-US" dirty="0">
                <a:cs typeface="Calibri"/>
              </a:rPr>
              <a:t> vet om Mental Helse – for å </a:t>
            </a:r>
            <a:r>
              <a:rPr lang="en-US" dirty="0" err="1">
                <a:cs typeface="Calibri"/>
              </a:rPr>
              <a:t>involvere</a:t>
            </a:r>
            <a:r>
              <a:rPr lang="en-US" dirty="0">
                <a:cs typeface="Calibri"/>
              </a:rPr>
              <a:t> </a:t>
            </a:r>
            <a:r>
              <a:rPr lang="en-US" dirty="0" err="1">
                <a:cs typeface="Calibri"/>
              </a:rPr>
              <a:t>deltakerne</a:t>
            </a:r>
            <a:r>
              <a:rPr lang="en-US" dirty="0">
                <a:cs typeface="Calibri"/>
              </a:rPr>
              <a:t> </a:t>
            </a:r>
          </a:p>
        </p:txBody>
      </p:sp>
      <p:sp>
        <p:nvSpPr>
          <p:cNvPr id="4" name="Plassholder for lysbildenummer 3"/>
          <p:cNvSpPr>
            <a:spLocks noGrp="1"/>
          </p:cNvSpPr>
          <p:nvPr>
            <p:ph type="sldNum" sz="quarter" idx="5"/>
          </p:nvPr>
        </p:nvSpPr>
        <p:spPr/>
        <p:txBody>
          <a:bodyPr/>
          <a:lstStyle/>
          <a:p>
            <a:fld id="{7E797A30-87B5-C04E-AD45-A612D354FEC1}" type="slidenum">
              <a:rPr lang="nb-NO" smtClean="0"/>
              <a:t>5</a:t>
            </a:fld>
            <a:endParaRPr lang="nb-NO"/>
          </a:p>
        </p:txBody>
      </p:sp>
    </p:spTree>
    <p:extLst>
      <p:ext uri="{BB962C8B-B14F-4D97-AF65-F5344CB8AC3E}">
        <p14:creationId xmlns:p14="http://schemas.microsoft.com/office/powerpoint/2010/main" val="1631713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sz="1800" dirty="0">
                <a:effectLst/>
                <a:latin typeface="Calibri" panose="020F0502020204030204" pitchFamily="34" charset="0"/>
                <a:ea typeface="Calibri" panose="020F0502020204030204" pitchFamily="34" charset="0"/>
                <a:cs typeface="Times New Roman" panose="02020603050405020304" pitchFamily="18" charset="0"/>
              </a:rPr>
              <a:t>Denne videoene sier noe om vår historie – vis film</a:t>
            </a:r>
          </a:p>
        </p:txBody>
      </p:sp>
      <p:sp>
        <p:nvSpPr>
          <p:cNvPr id="4" name="Plassholder for lysbildenummer 3"/>
          <p:cNvSpPr>
            <a:spLocks noGrp="1"/>
          </p:cNvSpPr>
          <p:nvPr>
            <p:ph type="sldNum" sz="quarter" idx="5"/>
          </p:nvPr>
        </p:nvSpPr>
        <p:spPr/>
        <p:txBody>
          <a:bodyPr/>
          <a:lstStyle/>
          <a:p>
            <a:fld id="{7E797A30-87B5-C04E-AD45-A612D354FEC1}" type="slidenum">
              <a:rPr lang="nb-NO" smtClean="0"/>
              <a:t>6</a:t>
            </a:fld>
            <a:endParaRPr lang="nb-NO"/>
          </a:p>
        </p:txBody>
      </p:sp>
    </p:spTree>
    <p:extLst>
      <p:ext uri="{BB962C8B-B14F-4D97-AF65-F5344CB8AC3E}">
        <p14:creationId xmlns:p14="http://schemas.microsoft.com/office/powerpoint/2010/main" val="3978094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E797A30-87B5-C04E-AD45-A612D354FEC1}" type="slidenum">
              <a:rPr lang="nb-NO" smtClean="0"/>
              <a:t>7</a:t>
            </a:fld>
            <a:endParaRPr lang="nb-NO"/>
          </a:p>
        </p:txBody>
      </p:sp>
    </p:spTree>
    <p:extLst>
      <p:ext uri="{BB962C8B-B14F-4D97-AF65-F5344CB8AC3E}">
        <p14:creationId xmlns:p14="http://schemas.microsoft.com/office/powerpoint/2010/main" val="745143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må du forklare at de to søylene består av den politiske og den administrative. Det er i den politiske søylen, bestående av tillitsvalgte som tar de politiske beslutningene i organisasjonen, mens det er </a:t>
            </a:r>
            <a:r>
              <a:rPr lang="nb-NO" dirty="0" err="1"/>
              <a:t>adminsitrasjonen</a:t>
            </a:r>
            <a:r>
              <a:rPr lang="nb-NO" dirty="0"/>
              <a:t> som skal sette det ut i live. </a:t>
            </a:r>
          </a:p>
          <a:p>
            <a:r>
              <a:rPr lang="nb-NO" dirty="0"/>
              <a:t>Frivillige er en litt adskilt delt av dette- og er et begrep for å definere alle de som gir av sin tid, til å utføre oppgaver i Mental Helse. </a:t>
            </a:r>
          </a:p>
          <a:p>
            <a:endParaRPr lang="nb-NO" dirty="0"/>
          </a:p>
          <a:p>
            <a:r>
              <a:rPr lang="nb-NO" b="1" dirty="0"/>
              <a:t>Fortell også om forskjellen på medlemskap og frivillighet:</a:t>
            </a:r>
          </a:p>
          <a:p>
            <a:endParaRPr lang="nb-NO" dirty="0"/>
          </a:p>
          <a:p>
            <a:pPr marL="171450" indent="-171450">
              <a:buFont typeface="Arial" panose="020B0604020202020204" pitchFamily="34" charset="0"/>
              <a:buChar char="•"/>
            </a:pPr>
            <a:r>
              <a:rPr lang="nb-NO" dirty="0"/>
              <a:t>Medlemskap: gir deg rettigheter i organisasjoner ved å betale kontingent. Rettighetene innebærer blant annet rettigheten til å stille til valg i lokallag, fylkeslag og sentralstyret – samt delta på årsmøter med tale, forslags- og stemmerett. Noen oppgaver krever også medlemskap, slik som brukerrepresentant. </a:t>
            </a:r>
          </a:p>
          <a:p>
            <a:pPr marL="171450" indent="-171450">
              <a:buFont typeface="Arial" panose="020B0604020202020204" pitchFamily="34" charset="0"/>
              <a:buChar char="•"/>
            </a:pPr>
            <a:r>
              <a:rPr lang="nb-NO" dirty="0"/>
              <a:t>Frivillig: en som gir av tiden sin til å utføre oppgaver i regi av Mental Helse. Man trenger ikke være medlem for å utføre oppgaver. </a:t>
            </a:r>
          </a:p>
          <a:p>
            <a:endParaRPr lang="nb-NO" dirty="0"/>
          </a:p>
        </p:txBody>
      </p:sp>
      <p:sp>
        <p:nvSpPr>
          <p:cNvPr id="4" name="Plassholder for lysbildenummer 3"/>
          <p:cNvSpPr>
            <a:spLocks noGrp="1"/>
          </p:cNvSpPr>
          <p:nvPr>
            <p:ph type="sldNum" sz="quarter" idx="5"/>
          </p:nvPr>
        </p:nvSpPr>
        <p:spPr/>
        <p:txBody>
          <a:bodyPr/>
          <a:lstStyle/>
          <a:p>
            <a:fld id="{7E797A30-87B5-C04E-AD45-A612D354FEC1}" type="slidenum">
              <a:rPr lang="nb-NO" smtClean="0"/>
              <a:t>8</a:t>
            </a:fld>
            <a:endParaRPr lang="nb-NO"/>
          </a:p>
        </p:txBody>
      </p:sp>
    </p:spTree>
    <p:extLst>
      <p:ext uri="{BB962C8B-B14F-4D97-AF65-F5344CB8AC3E}">
        <p14:creationId xmlns:p14="http://schemas.microsoft.com/office/powerpoint/2010/main" val="3148846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Etter at vi har gått gjennom litt av oppbyggingen og formålet kan vi vise filmen fra lokallagene. Den gir et godt bilde av aktiviteten lokalt og hva Mental Helse betyr for våre frivillige tillitsvalgte.. </a:t>
            </a:r>
          </a:p>
        </p:txBody>
      </p:sp>
      <p:sp>
        <p:nvSpPr>
          <p:cNvPr id="4" name="Plassholder for lysbildenummer 3"/>
          <p:cNvSpPr>
            <a:spLocks noGrp="1"/>
          </p:cNvSpPr>
          <p:nvPr>
            <p:ph type="sldNum" sz="quarter" idx="5"/>
          </p:nvPr>
        </p:nvSpPr>
        <p:spPr/>
        <p:txBody>
          <a:bodyPr/>
          <a:lstStyle/>
          <a:p>
            <a:fld id="{7E797A30-87B5-C04E-AD45-A612D354FEC1}" type="slidenum">
              <a:rPr lang="nb-NO" smtClean="0"/>
              <a:t>9</a:t>
            </a:fld>
            <a:endParaRPr lang="nb-NO"/>
          </a:p>
        </p:txBody>
      </p:sp>
    </p:spTree>
    <p:extLst>
      <p:ext uri="{BB962C8B-B14F-4D97-AF65-F5344CB8AC3E}">
        <p14:creationId xmlns:p14="http://schemas.microsoft.com/office/powerpoint/2010/main" val="39900283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842435" y="1651001"/>
            <a:ext cx="7361765" cy="626533"/>
          </a:xfrm>
        </p:spPr>
        <p:txBody>
          <a:bodyPr>
            <a:normAutofit/>
          </a:bodyPr>
          <a:lstStyle>
            <a:lvl1pPr algn="l">
              <a:defRPr sz="2800">
                <a:solidFill>
                  <a:schemeClr val="tx1"/>
                </a:solidFill>
                <a:latin typeface="+mj-lt"/>
              </a:defRPr>
            </a:lvl1pPr>
          </a:lstStyle>
          <a:p>
            <a:r>
              <a:rPr lang="nb-NO"/>
              <a:t>Klikk for å redigere tittelstil</a:t>
            </a:r>
          </a:p>
        </p:txBody>
      </p:sp>
      <p:sp>
        <p:nvSpPr>
          <p:cNvPr id="3" name="Undertittel 2"/>
          <p:cNvSpPr>
            <a:spLocks noGrp="1"/>
          </p:cNvSpPr>
          <p:nvPr>
            <p:ph type="subTitle" idx="1"/>
          </p:nvPr>
        </p:nvSpPr>
        <p:spPr>
          <a:xfrm>
            <a:off x="842435" y="2284670"/>
            <a:ext cx="7361765" cy="966524"/>
          </a:xfrm>
        </p:spPr>
        <p:txBody>
          <a:bodyPr>
            <a:normAutofit/>
          </a:bodyPr>
          <a:lstStyle>
            <a:lvl1pPr marL="0" indent="0" algn="l">
              <a:buNone/>
              <a:defRPr sz="200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pic>
        <p:nvPicPr>
          <p:cNvPr id="9" name="Bilde 8" descr="Mental_Helse_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69718" y="269036"/>
            <a:ext cx="728744" cy="728744"/>
          </a:xfrm>
          <a:prstGeom prst="rect">
            <a:avLst/>
          </a:prstGeom>
        </p:spPr>
      </p:pic>
    </p:spTree>
    <p:extLst>
      <p:ext uri="{BB962C8B-B14F-4D97-AF65-F5344CB8AC3E}">
        <p14:creationId xmlns:p14="http://schemas.microsoft.com/office/powerpoint/2010/main" val="888111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tel – sentrert">
    <p:spTree>
      <p:nvGrpSpPr>
        <p:cNvPr id="1" name=""/>
        <p:cNvGrpSpPr/>
        <p:nvPr/>
      </p:nvGrpSpPr>
      <p:grpSpPr>
        <a:xfrm>
          <a:off x="0" y="0"/>
          <a:ext cx="0" cy="0"/>
          <a:chOff x="0" y="0"/>
          <a:chExt cx="0" cy="0"/>
        </a:xfrm>
      </p:grpSpPr>
      <p:sp>
        <p:nvSpPr>
          <p:cNvPr id="30" name="Shape 30"/>
          <p:cNvSpPr>
            <a:spLocks noGrp="1"/>
          </p:cNvSpPr>
          <p:nvPr>
            <p:ph type="title"/>
          </p:nvPr>
        </p:nvSpPr>
        <p:spPr>
          <a:xfrm>
            <a:off x="666750" y="1700213"/>
            <a:ext cx="7810500" cy="1743075"/>
          </a:xfrm>
          <a:prstGeom prst="rect">
            <a:avLst/>
          </a:prstGeom>
        </p:spPr>
        <p:txBody>
          <a:bodyPr/>
          <a:lstStyle/>
          <a:p>
            <a:r>
              <a:t>Titteltekst</a:t>
            </a:r>
          </a:p>
        </p:txBody>
      </p:sp>
      <p:sp>
        <p:nvSpPr>
          <p:cNvPr id="31" name="Shape 31"/>
          <p:cNvSpPr>
            <a:spLocks noGrp="1"/>
          </p:cNvSpPr>
          <p:nvPr>
            <p:ph type="sldNum" sz="quarter" idx="2"/>
          </p:nvPr>
        </p:nvSpPr>
        <p:spPr>
          <a:xfrm>
            <a:off x="6346896" y="4663389"/>
            <a:ext cx="206305" cy="20774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86961052"/>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tel og undertittel">
    <p:spTree>
      <p:nvGrpSpPr>
        <p:cNvPr id="1" name=""/>
        <p:cNvGrpSpPr/>
        <p:nvPr/>
      </p:nvGrpSpPr>
      <p:grpSpPr>
        <a:xfrm>
          <a:off x="0" y="0"/>
          <a:ext cx="0" cy="0"/>
          <a:chOff x="0" y="0"/>
          <a:chExt cx="0" cy="0"/>
        </a:xfrm>
      </p:grpSpPr>
      <p:sp>
        <p:nvSpPr>
          <p:cNvPr id="368" name="Title Text"/>
          <p:cNvSpPr txBox="1">
            <a:spLocks noGrp="1"/>
          </p:cNvSpPr>
          <p:nvPr>
            <p:ph type="title"/>
          </p:nvPr>
        </p:nvSpPr>
        <p:spPr>
          <a:xfrm>
            <a:off x="666750" y="862013"/>
            <a:ext cx="7810500" cy="1743075"/>
          </a:xfrm>
          <a:prstGeom prst="rect">
            <a:avLst/>
          </a:prstGeom>
        </p:spPr>
        <p:txBody>
          <a:bodyPr lIns="25400" tIns="25400" rIns="25400" bIns="25400" anchor="b">
            <a:normAutofit/>
          </a:bodyPr>
          <a:lstStyle>
            <a:lvl1pPr algn="ctr" defTabSz="309563">
              <a:lnSpc>
                <a:spcPct val="100000"/>
              </a:lnSpc>
              <a:defRPr sz="4200">
                <a:latin typeface="Helvetica Light"/>
                <a:ea typeface="Helvetica Light"/>
                <a:cs typeface="Helvetica Light"/>
                <a:sym typeface="Helvetica Light"/>
              </a:defRPr>
            </a:lvl1pPr>
          </a:lstStyle>
          <a:p>
            <a:r>
              <a:t>Title Text</a:t>
            </a:r>
          </a:p>
        </p:txBody>
      </p:sp>
      <p:sp>
        <p:nvSpPr>
          <p:cNvPr id="369" name="Body Level One…"/>
          <p:cNvSpPr txBox="1">
            <a:spLocks noGrp="1"/>
          </p:cNvSpPr>
          <p:nvPr>
            <p:ph type="body" sz="quarter" idx="1"/>
          </p:nvPr>
        </p:nvSpPr>
        <p:spPr>
          <a:xfrm>
            <a:off x="666750" y="2652712"/>
            <a:ext cx="7810500" cy="595313"/>
          </a:xfrm>
          <a:prstGeom prst="rect">
            <a:avLst/>
          </a:prstGeom>
        </p:spPr>
        <p:txBody>
          <a:bodyPr lIns="25400" tIns="25400" rIns="25400" bIns="25400">
            <a:normAutofit/>
          </a:bodyPr>
          <a:lstStyle>
            <a:lvl1pPr marL="0" indent="0" algn="ctr" defTabSz="309563">
              <a:lnSpc>
                <a:spcPct val="100000"/>
              </a:lnSpc>
              <a:spcBef>
                <a:spcPts val="0"/>
              </a:spcBef>
              <a:buSzTx/>
              <a:buFontTx/>
              <a:buNone/>
              <a:defRPr sz="1650">
                <a:latin typeface="Helvetica Light"/>
                <a:ea typeface="Helvetica Light"/>
                <a:cs typeface="Helvetica Light"/>
                <a:sym typeface="Helvetica Light"/>
              </a:defRPr>
            </a:lvl1pPr>
            <a:lvl2pPr marL="0" indent="0" algn="ctr" defTabSz="309563">
              <a:lnSpc>
                <a:spcPct val="100000"/>
              </a:lnSpc>
              <a:spcBef>
                <a:spcPts val="0"/>
              </a:spcBef>
              <a:buSzTx/>
              <a:buFontTx/>
              <a:buNone/>
              <a:defRPr sz="1650">
                <a:latin typeface="Helvetica Light"/>
                <a:ea typeface="Helvetica Light"/>
                <a:cs typeface="Helvetica Light"/>
                <a:sym typeface="Helvetica Light"/>
              </a:defRPr>
            </a:lvl2pPr>
            <a:lvl3pPr marL="0" indent="0" algn="ctr" defTabSz="309563">
              <a:lnSpc>
                <a:spcPct val="100000"/>
              </a:lnSpc>
              <a:spcBef>
                <a:spcPts val="0"/>
              </a:spcBef>
              <a:buSzTx/>
              <a:buFontTx/>
              <a:buNone/>
              <a:defRPr sz="1650">
                <a:latin typeface="Helvetica Light"/>
                <a:ea typeface="Helvetica Light"/>
                <a:cs typeface="Helvetica Light"/>
                <a:sym typeface="Helvetica Light"/>
              </a:defRPr>
            </a:lvl3pPr>
            <a:lvl4pPr marL="0" indent="0" algn="ctr" defTabSz="309563">
              <a:lnSpc>
                <a:spcPct val="100000"/>
              </a:lnSpc>
              <a:spcBef>
                <a:spcPts val="0"/>
              </a:spcBef>
              <a:buSzTx/>
              <a:buFontTx/>
              <a:buNone/>
              <a:defRPr sz="1650">
                <a:latin typeface="Helvetica Light"/>
                <a:ea typeface="Helvetica Light"/>
                <a:cs typeface="Helvetica Light"/>
                <a:sym typeface="Helvetica Light"/>
              </a:defRPr>
            </a:lvl4pPr>
            <a:lvl5pPr marL="0" indent="0" algn="ctr" defTabSz="309563">
              <a:lnSpc>
                <a:spcPct val="100000"/>
              </a:lnSpc>
              <a:spcBef>
                <a:spcPts val="0"/>
              </a:spcBef>
              <a:buSzTx/>
              <a:buFontTx/>
              <a:buNone/>
              <a:defRPr sz="165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370" name="Slide Number"/>
          <p:cNvSpPr txBox="1">
            <a:spLocks noGrp="1"/>
          </p:cNvSpPr>
          <p:nvPr>
            <p:ph type="sldNum" sz="quarter" idx="2"/>
          </p:nvPr>
        </p:nvSpPr>
        <p:spPr>
          <a:xfrm>
            <a:off x="4482255" y="4905375"/>
            <a:ext cx="174728" cy="171450"/>
          </a:xfrm>
          <a:prstGeom prst="rect">
            <a:avLst/>
          </a:prstGeom>
        </p:spPr>
        <p:txBody>
          <a:bodyPr lIns="25400" tIns="25400" rIns="25400" bIns="25400" anchor="t"/>
          <a:lstStyle>
            <a:lvl1pPr algn="ctr" defTabSz="309563">
              <a:defRPr>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4125830945"/>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5661D-6934-4B32-B92C-470368BF1EC6}"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732333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tellysbilde">
    <p:spTree>
      <p:nvGrpSpPr>
        <p:cNvPr id="1" name=""/>
        <p:cNvGrpSpPr/>
        <p:nvPr/>
      </p:nvGrpSpPr>
      <p:grpSpPr>
        <a:xfrm>
          <a:off x="0" y="0"/>
          <a:ext cx="0" cy="0"/>
          <a:chOff x="0" y="0"/>
          <a:chExt cx="0" cy="0"/>
        </a:xfrm>
      </p:grpSpPr>
      <p:pic>
        <p:nvPicPr>
          <p:cNvPr id="9" name="Bilde 8" descr="Mental_Helse_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0534" y="939805"/>
            <a:ext cx="2302933" cy="2302933"/>
          </a:xfrm>
          <a:prstGeom prst="rect">
            <a:avLst/>
          </a:prstGeom>
        </p:spPr>
      </p:pic>
    </p:spTree>
    <p:extLst>
      <p:ext uri="{BB962C8B-B14F-4D97-AF65-F5344CB8AC3E}">
        <p14:creationId xmlns:p14="http://schemas.microsoft.com/office/powerpoint/2010/main" val="2214964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444500" y="1543117"/>
            <a:ext cx="8229600" cy="3046345"/>
          </a:xfrm>
        </p:spPr>
        <p:txBody>
          <a:bodyPr/>
          <a:lstStyle>
            <a:lvl1pPr>
              <a:defRPr sz="2000"/>
            </a:lvl1pPr>
            <a:lvl2pPr>
              <a:defRPr sz="1600"/>
            </a:lvl2pPr>
          </a:lstStyle>
          <a:p>
            <a:pPr lvl="0"/>
            <a:r>
              <a:rPr lang="nb-NO"/>
              <a:t>Klikk for å redigere tekststiler i malen</a:t>
            </a:r>
          </a:p>
          <a:p>
            <a:pPr lvl="1"/>
            <a:r>
              <a:rPr lang="nb-NO"/>
              <a:t>Andre nivå</a:t>
            </a:r>
          </a:p>
        </p:txBody>
      </p:sp>
      <p:sp>
        <p:nvSpPr>
          <p:cNvPr id="7" name="Tittel 1"/>
          <p:cNvSpPr>
            <a:spLocks noGrp="1"/>
          </p:cNvSpPr>
          <p:nvPr>
            <p:ph type="ctrTitle"/>
          </p:nvPr>
        </p:nvSpPr>
        <p:spPr>
          <a:xfrm>
            <a:off x="444500" y="521794"/>
            <a:ext cx="8229600" cy="1102519"/>
          </a:xfrm>
        </p:spPr>
        <p:txBody>
          <a:bodyPr/>
          <a:lstStyle>
            <a:lvl1pPr algn="l">
              <a:defRPr/>
            </a:lvl1pPr>
          </a:lstStyle>
          <a:p>
            <a:r>
              <a:rPr lang="nb-NO"/>
              <a:t>Klikk for å redigere tittelstil</a:t>
            </a:r>
          </a:p>
        </p:txBody>
      </p:sp>
    </p:spTree>
    <p:extLst>
      <p:ext uri="{BB962C8B-B14F-4D97-AF65-F5344CB8AC3E}">
        <p14:creationId xmlns:p14="http://schemas.microsoft.com/office/powerpoint/2010/main" val="2760941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432602" y="1474746"/>
            <a:ext cx="8229600" cy="857250"/>
          </a:xfrm>
        </p:spPr>
        <p:txBody>
          <a:bodyPr/>
          <a:lstStyle/>
          <a:p>
            <a:r>
              <a:rPr lang="nb-NO"/>
              <a:t>Klikk for å redigere tittelstil</a:t>
            </a:r>
          </a:p>
        </p:txBody>
      </p:sp>
    </p:spTree>
    <p:extLst>
      <p:ext uri="{BB962C8B-B14F-4D97-AF65-F5344CB8AC3E}">
        <p14:creationId xmlns:p14="http://schemas.microsoft.com/office/powerpoint/2010/main" val="4061894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4" name="Plassholder for bilde 2"/>
          <p:cNvSpPr>
            <a:spLocks noGrp="1"/>
          </p:cNvSpPr>
          <p:nvPr>
            <p:ph type="pic" idx="1"/>
          </p:nvPr>
        </p:nvSpPr>
        <p:spPr>
          <a:xfrm>
            <a:off x="188990" y="198858"/>
            <a:ext cx="8760274" cy="477028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Tree>
    <p:extLst>
      <p:ext uri="{BB962C8B-B14F-4D97-AF65-F5344CB8AC3E}">
        <p14:creationId xmlns:p14="http://schemas.microsoft.com/office/powerpoint/2010/main" val="626198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40265" y="499532"/>
            <a:ext cx="3115733" cy="626535"/>
          </a:xfrm>
        </p:spPr>
        <p:txBody>
          <a:bodyPr anchor="b"/>
          <a:lstStyle>
            <a:lvl1pPr algn="l">
              <a:defRPr sz="2000" b="1">
                <a:solidFill>
                  <a:schemeClr val="tx1"/>
                </a:solidFill>
              </a:defRPr>
            </a:lvl1pPr>
          </a:lstStyle>
          <a:p>
            <a:r>
              <a:rPr lang="nb-NO"/>
              <a:t>Klikk for å redigere tittelstil</a:t>
            </a:r>
          </a:p>
        </p:txBody>
      </p:sp>
      <p:sp>
        <p:nvSpPr>
          <p:cNvPr id="3" name="Plassholder for bilde 2"/>
          <p:cNvSpPr>
            <a:spLocks noGrp="1"/>
          </p:cNvSpPr>
          <p:nvPr>
            <p:ph type="pic" idx="1"/>
          </p:nvPr>
        </p:nvSpPr>
        <p:spPr>
          <a:xfrm>
            <a:off x="4089400" y="245533"/>
            <a:ext cx="4876800" cy="470839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4" name="Plassholder for tekst 3"/>
          <p:cNvSpPr>
            <a:spLocks noGrp="1"/>
          </p:cNvSpPr>
          <p:nvPr>
            <p:ph type="body" sz="half" idx="2"/>
          </p:nvPr>
        </p:nvSpPr>
        <p:spPr>
          <a:xfrm>
            <a:off x="440265" y="1297117"/>
            <a:ext cx="3115733" cy="2419747"/>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885410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tel og innhold">
    <p:spTree>
      <p:nvGrpSpPr>
        <p:cNvPr id="1" name=""/>
        <p:cNvGrpSpPr/>
        <p:nvPr/>
      </p:nvGrpSpPr>
      <p:grpSpPr>
        <a:xfrm>
          <a:off x="0" y="0"/>
          <a:ext cx="0" cy="0"/>
          <a:chOff x="0" y="0"/>
          <a:chExt cx="0" cy="0"/>
        </a:xfrm>
      </p:grpSpPr>
      <p:sp>
        <p:nvSpPr>
          <p:cNvPr id="5" name="Rektangel 4"/>
          <p:cNvSpPr/>
          <p:nvPr userDrawn="1"/>
        </p:nvSpPr>
        <p:spPr>
          <a:xfrm>
            <a:off x="188989" y="198858"/>
            <a:ext cx="8760275" cy="477028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Plassholder for innhold 2"/>
          <p:cNvSpPr>
            <a:spLocks noGrp="1"/>
          </p:cNvSpPr>
          <p:nvPr>
            <p:ph idx="1"/>
          </p:nvPr>
        </p:nvSpPr>
        <p:spPr>
          <a:xfrm>
            <a:off x="444500" y="1543117"/>
            <a:ext cx="8229600" cy="3046345"/>
          </a:xfrm>
        </p:spPr>
        <p:txBody>
          <a:bodyPr/>
          <a:lstStyle>
            <a:lvl1pPr>
              <a:defRPr sz="2000"/>
            </a:lvl1pPr>
          </a:lstStyle>
          <a:p>
            <a:pPr lvl="0"/>
            <a:r>
              <a:rPr lang="nb-NO"/>
              <a:t>Klikk for å redigere tekststiler i malen</a:t>
            </a:r>
          </a:p>
          <a:p>
            <a:pPr lvl="1"/>
            <a:r>
              <a:rPr lang="nb-NO"/>
              <a:t>Andre nivå</a:t>
            </a:r>
          </a:p>
        </p:txBody>
      </p:sp>
      <p:sp>
        <p:nvSpPr>
          <p:cNvPr id="7" name="Tittel 1"/>
          <p:cNvSpPr>
            <a:spLocks noGrp="1"/>
          </p:cNvSpPr>
          <p:nvPr>
            <p:ph type="ctrTitle"/>
          </p:nvPr>
        </p:nvSpPr>
        <p:spPr>
          <a:xfrm>
            <a:off x="444500" y="521794"/>
            <a:ext cx="8229600" cy="1102519"/>
          </a:xfrm>
        </p:spPr>
        <p:txBody>
          <a:bodyPr/>
          <a:lstStyle>
            <a:lvl1pPr algn="l">
              <a:defRPr/>
            </a:lvl1pPr>
          </a:lstStyle>
          <a:p>
            <a:r>
              <a:rPr lang="nb-NO"/>
              <a:t>Klikk for å redigere tittelstil</a:t>
            </a:r>
          </a:p>
        </p:txBody>
      </p:sp>
      <p:pic>
        <p:nvPicPr>
          <p:cNvPr id="10" name="Bilde 9" descr="Mental_Helse_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69718" y="269036"/>
            <a:ext cx="728744" cy="728744"/>
          </a:xfrm>
          <a:prstGeom prst="rect">
            <a:avLst/>
          </a:prstGeom>
        </p:spPr>
      </p:pic>
    </p:spTree>
    <p:extLst>
      <p:ext uri="{BB962C8B-B14F-4D97-AF65-F5344CB8AC3E}">
        <p14:creationId xmlns:p14="http://schemas.microsoft.com/office/powerpoint/2010/main" val="1941528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om">
    <p:spTree>
      <p:nvGrpSpPr>
        <p:cNvPr id="1" name=""/>
        <p:cNvGrpSpPr/>
        <p:nvPr/>
      </p:nvGrpSpPr>
      <p:grpSpPr>
        <a:xfrm>
          <a:off x="0" y="0"/>
          <a:ext cx="0" cy="0"/>
          <a:chOff x="0" y="0"/>
          <a:chExt cx="0" cy="0"/>
        </a:xfrm>
      </p:grpSpPr>
      <p:sp>
        <p:nvSpPr>
          <p:cNvPr id="7" name="Rektangel 6"/>
          <p:cNvSpPr/>
          <p:nvPr userDrawn="1"/>
        </p:nvSpPr>
        <p:spPr>
          <a:xfrm>
            <a:off x="188989" y="198858"/>
            <a:ext cx="8760275" cy="477028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Tittel 1"/>
          <p:cNvSpPr>
            <a:spLocks noGrp="1"/>
          </p:cNvSpPr>
          <p:nvPr>
            <p:ph type="title"/>
          </p:nvPr>
        </p:nvSpPr>
        <p:spPr>
          <a:xfrm>
            <a:off x="432602" y="1686412"/>
            <a:ext cx="8229600" cy="857250"/>
          </a:xfrm>
        </p:spPr>
        <p:txBody>
          <a:bodyPr/>
          <a:lstStyle/>
          <a:p>
            <a:r>
              <a:rPr lang="nb-NO"/>
              <a:t>Klikk for å redigere tittelstil</a:t>
            </a:r>
          </a:p>
        </p:txBody>
      </p:sp>
      <p:pic>
        <p:nvPicPr>
          <p:cNvPr id="5" name="Bilde 4" descr="Mental_Helse_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69718" y="269036"/>
            <a:ext cx="728744" cy="728744"/>
          </a:xfrm>
          <a:prstGeom prst="rect">
            <a:avLst/>
          </a:prstGeom>
        </p:spPr>
      </p:pic>
    </p:spTree>
    <p:extLst>
      <p:ext uri="{BB962C8B-B14F-4D97-AF65-F5344CB8AC3E}">
        <p14:creationId xmlns:p14="http://schemas.microsoft.com/office/powerpoint/2010/main" val="3257194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9346FDD-4DBA-4C7A-A0F0-9B43C47B3E0B}"/>
              </a:ext>
            </a:extLst>
          </p:cNvPr>
          <p:cNvSpPr>
            <a:spLocks noGrp="1"/>
          </p:cNvSpPr>
          <p:nvPr>
            <p:ph type="title"/>
          </p:nvPr>
        </p:nvSpPr>
        <p:spPr>
          <a:xfrm>
            <a:off x="629841" y="273844"/>
            <a:ext cx="7886700" cy="994172"/>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D300AD23-864F-4502-8396-0C6760B258A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F79657C2-21C0-40BA-B02B-9C486239D3A3}"/>
              </a:ext>
            </a:extLst>
          </p:cNvPr>
          <p:cNvSpPr>
            <a:spLocks noGrp="1"/>
          </p:cNvSpPr>
          <p:nvPr>
            <p:ph sz="half" idx="2"/>
          </p:nvPr>
        </p:nvSpPr>
        <p:spPr>
          <a:xfrm>
            <a:off x="629842" y="1878806"/>
            <a:ext cx="3868340" cy="276344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D6EFF156-5CFF-4E0C-B8E2-A84B3CB68ED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3237FC9C-6E42-40D7-A53B-64FF796021E6}"/>
              </a:ext>
            </a:extLst>
          </p:cNvPr>
          <p:cNvSpPr>
            <a:spLocks noGrp="1"/>
          </p:cNvSpPr>
          <p:nvPr>
            <p:ph sz="quarter" idx="4"/>
          </p:nvPr>
        </p:nvSpPr>
        <p:spPr>
          <a:xfrm>
            <a:off x="4629150" y="1878806"/>
            <a:ext cx="3887391" cy="276344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1E59FA2B-E085-46B5-9FBD-8AB93961FE3C}"/>
              </a:ext>
            </a:extLst>
          </p:cNvPr>
          <p:cNvSpPr>
            <a:spLocks noGrp="1"/>
          </p:cNvSpPr>
          <p:nvPr>
            <p:ph type="dt" sz="half" idx="10"/>
          </p:nvPr>
        </p:nvSpPr>
        <p:spPr/>
        <p:txBody>
          <a:bodyPr/>
          <a:lstStyle/>
          <a:p>
            <a:fld id="{F2EBC340-2D86-4DE1-A65E-546FFC6CB1DF}" type="datetimeFigureOut">
              <a:rPr lang="nb-NO" smtClean="0"/>
              <a:t>09.12.2024</a:t>
            </a:fld>
            <a:endParaRPr lang="nb-NO"/>
          </a:p>
        </p:txBody>
      </p:sp>
      <p:sp>
        <p:nvSpPr>
          <p:cNvPr id="8" name="Plassholder for bunntekst 7">
            <a:extLst>
              <a:ext uri="{FF2B5EF4-FFF2-40B4-BE49-F238E27FC236}">
                <a16:creationId xmlns:a16="http://schemas.microsoft.com/office/drawing/2014/main" id="{BC3A0758-7827-48B3-BF2F-C3165F2A2830}"/>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426D7CEE-A930-4240-9CC6-90D96387E318}"/>
              </a:ext>
            </a:extLst>
          </p:cNvPr>
          <p:cNvSpPr>
            <a:spLocks noGrp="1"/>
          </p:cNvSpPr>
          <p:nvPr>
            <p:ph type="sldNum" sz="quarter" idx="12"/>
          </p:nvPr>
        </p:nvSpPr>
        <p:spPr/>
        <p:txBody>
          <a:bodyPr/>
          <a:lstStyle/>
          <a:p>
            <a:fld id="{609A14BC-B5CF-4BC4-9CEC-843148E0DEC6}" type="slidenum">
              <a:rPr lang="nb-NO" smtClean="0"/>
              <a:t>‹#›</a:t>
            </a:fld>
            <a:endParaRPr lang="nb-NO"/>
          </a:p>
        </p:txBody>
      </p:sp>
    </p:spTree>
    <p:extLst>
      <p:ext uri="{BB962C8B-B14F-4D97-AF65-F5344CB8AC3E}">
        <p14:creationId xmlns:p14="http://schemas.microsoft.com/office/powerpoint/2010/main" val="4279174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32602" y="505312"/>
            <a:ext cx="8229600" cy="85725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432602" y="1499484"/>
            <a:ext cx="8229600" cy="3046345"/>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p:txBody>
      </p:sp>
      <p:pic>
        <p:nvPicPr>
          <p:cNvPr id="10" name="Bilde 9" descr="Mental_Helse_Logo_RGB.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169718" y="269036"/>
            <a:ext cx="728744" cy="728744"/>
          </a:xfrm>
          <a:prstGeom prst="rect">
            <a:avLst/>
          </a:prstGeom>
        </p:spPr>
      </p:pic>
    </p:spTree>
    <p:extLst>
      <p:ext uri="{BB962C8B-B14F-4D97-AF65-F5344CB8AC3E}">
        <p14:creationId xmlns:p14="http://schemas.microsoft.com/office/powerpoint/2010/main" val="73011983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4" r:id="rId4"/>
    <p:sldLayoutId id="2147483655" r:id="rId5"/>
    <p:sldLayoutId id="2147483657" r:id="rId6"/>
    <p:sldLayoutId id="2147483661" r:id="rId7"/>
    <p:sldLayoutId id="2147483660" r:id="rId8"/>
    <p:sldLayoutId id="2147483662" r:id="rId9"/>
    <p:sldLayoutId id="2147483664" r:id="rId10"/>
    <p:sldLayoutId id="2147483665" r:id="rId11"/>
    <p:sldLayoutId id="2147483666" r:id="rId12"/>
  </p:sldLayoutIdLst>
  <p:hf hdr="0" ftr="0" dt="0"/>
  <p:txStyles>
    <p:titleStyle>
      <a:lvl1pPr algn="l" defTabSz="457200" rtl="0" eaLnBrk="1" latinLnBrk="0" hangingPunct="1">
        <a:spcBef>
          <a:spcPct val="0"/>
        </a:spcBef>
        <a:buNone/>
        <a:defRPr sz="2800" b="0" i="0" kern="1200">
          <a:solidFill>
            <a:srgbClr val="007E32"/>
          </a:solidFill>
          <a:latin typeface="+mj-lt"/>
          <a:ea typeface="+mj-ea"/>
          <a:cs typeface="Open sans"/>
        </a:defRPr>
      </a:lvl1pPr>
    </p:titleStyle>
    <p:bodyStyle>
      <a:lvl1pPr marL="342900" indent="-342900" algn="l" defTabSz="457200" rtl="0" eaLnBrk="1" latinLnBrk="0" hangingPunct="1">
        <a:spcBef>
          <a:spcPct val="20000"/>
        </a:spcBef>
        <a:buFont typeface="Arial"/>
        <a:buChar char="•"/>
        <a:defRPr sz="2200" kern="1200">
          <a:solidFill>
            <a:schemeClr val="tx1"/>
          </a:solidFill>
          <a:latin typeface="+mn-lt"/>
          <a:ea typeface="+mn-ea"/>
          <a:cs typeface="Open sans"/>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Open sans"/>
        </a:defRPr>
      </a:lvl2pPr>
      <a:lvl3pPr marL="1143000" indent="-228600" algn="l" defTabSz="457200" rtl="0" eaLnBrk="1" latinLnBrk="0" hangingPunct="1">
        <a:spcBef>
          <a:spcPct val="20000"/>
        </a:spcBef>
        <a:buFont typeface="Arial"/>
        <a:buChar char="•"/>
        <a:defRPr sz="16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18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14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00_5B9B2DE6.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video" Target="https://player.vimeo.com/video/776214969?app_id=122963" TargetMode="Externa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1C8_EF07EBD2.xml"/><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video" Target="https://player.vimeo.com/video/481309354?app_id=122963" TargetMode="Externa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EE5BBAD6-875C-F595-AC84-5E94043A6969}"/>
              </a:ext>
            </a:extLst>
          </p:cNvPr>
          <p:cNvSpPr txBox="1"/>
          <p:nvPr/>
        </p:nvSpPr>
        <p:spPr>
          <a:xfrm>
            <a:off x="230588" y="3607593"/>
            <a:ext cx="8802094" cy="1446550"/>
          </a:xfrm>
          <a:prstGeom prst="rect">
            <a:avLst/>
          </a:prstGeom>
          <a:noFill/>
        </p:spPr>
        <p:txBody>
          <a:bodyPr wrap="square" lIns="91440" tIns="45720" rIns="91440" bIns="45720" rtlCol="0" anchor="t">
            <a:spAutoFit/>
          </a:bodyPr>
          <a:lstStyle/>
          <a:p>
            <a:pPr algn="ctr"/>
            <a:r>
              <a:rPr lang="nb-NO" sz="6000" dirty="0">
                <a:latin typeface="Open Sans" pitchFamily="2" charset="0"/>
                <a:ea typeface="Open Sans" pitchFamily="2" charset="0"/>
                <a:cs typeface="Open Sans" pitchFamily="2" charset="0"/>
              </a:rPr>
              <a:t>Velkommen til kurs!</a:t>
            </a:r>
          </a:p>
          <a:p>
            <a:pPr algn="ctr"/>
            <a:r>
              <a:rPr lang="nb-NO" sz="2800" dirty="0">
                <a:latin typeface="Open Sans" pitchFamily="2" charset="0"/>
                <a:ea typeface="Open Sans" pitchFamily="2" charset="0"/>
                <a:cs typeface="Open Sans" pitchFamily="2" charset="0"/>
              </a:rPr>
              <a:t>Introduksjonskurs for frivillige </a:t>
            </a:r>
            <a:endParaRPr lang="nb-NO" sz="2000" dirty="0">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1536896486"/>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edia på Internett 2" title="Lokallag i Mental Helse.mp4">
            <a:hlinkClick r:id="" action="ppaction://media"/>
            <a:extLst>
              <a:ext uri="{FF2B5EF4-FFF2-40B4-BE49-F238E27FC236}">
                <a16:creationId xmlns:a16="http://schemas.microsoft.com/office/drawing/2014/main" id="{35462888-A446-82E1-3115-D473E78739BC}"/>
              </a:ext>
            </a:extLst>
          </p:cNvPr>
          <p:cNvPicPr>
            <a:picLocks noRot="1" noChangeAspect="1"/>
          </p:cNvPicPr>
          <p:nvPr>
            <a:videoFile r:link="rId1"/>
          </p:nvPr>
        </p:nvPicPr>
        <p:blipFill>
          <a:blip r:embed="rId4"/>
          <a:stretch>
            <a:fillRect/>
          </a:stretch>
        </p:blipFill>
        <p:spPr>
          <a:xfrm>
            <a:off x="0" y="167694"/>
            <a:ext cx="9166498" cy="4819942"/>
          </a:xfrm>
          <a:prstGeom prst="rect">
            <a:avLst/>
          </a:prstGeom>
        </p:spPr>
      </p:pic>
    </p:spTree>
    <p:extLst>
      <p:ext uri="{BB962C8B-B14F-4D97-AF65-F5344CB8AC3E}">
        <p14:creationId xmlns:p14="http://schemas.microsoft.com/office/powerpoint/2010/main" val="257192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descr="Et bilde som inneholder person, rist, negl, finger&#10;&#10;Automatisk generert beskrivelse">
            <a:extLst>
              <a:ext uri="{FF2B5EF4-FFF2-40B4-BE49-F238E27FC236}">
                <a16:creationId xmlns:a16="http://schemas.microsoft.com/office/drawing/2014/main" id="{835CDC4E-7C1B-BF1C-D9CA-9F413C00587C}"/>
              </a:ext>
            </a:extLst>
          </p:cNvPr>
          <p:cNvPicPr>
            <a:picLocks noGrp="1" noChangeAspect="1"/>
          </p:cNvPicPr>
          <p:nvPr>
            <p:ph type="pic" idx="1"/>
          </p:nvPr>
        </p:nvPicPr>
        <p:blipFill>
          <a:blip r:embed="rId3"/>
          <a:stretch/>
        </p:blipFill>
        <p:spPr>
          <a:xfrm>
            <a:off x="-36368" y="-6590"/>
            <a:ext cx="9180368" cy="5163956"/>
          </a:xfrm>
          <a:noFill/>
        </p:spPr>
      </p:pic>
      <p:sp>
        <p:nvSpPr>
          <p:cNvPr id="6" name="Tittel 2">
            <a:extLst>
              <a:ext uri="{FF2B5EF4-FFF2-40B4-BE49-F238E27FC236}">
                <a16:creationId xmlns:a16="http://schemas.microsoft.com/office/drawing/2014/main" id="{84A11CE1-1C8D-F7AE-E4BC-8D4EC01378A2}"/>
              </a:ext>
            </a:extLst>
          </p:cNvPr>
          <p:cNvSpPr txBox="1">
            <a:spLocks/>
          </p:cNvSpPr>
          <p:nvPr/>
        </p:nvSpPr>
        <p:spPr>
          <a:xfrm>
            <a:off x="54840" y="88323"/>
            <a:ext cx="4912015" cy="462396"/>
          </a:xfrm>
          <a:prstGeom prst="rect">
            <a:avLst/>
          </a:prstGeom>
          <a:solidFill>
            <a:schemeClr val="bg1"/>
          </a:solidFill>
        </p:spPr>
        <p:txBody>
          <a:bodyPr>
            <a:normAutofit/>
          </a:bodyPr>
          <a:lstStyle>
            <a:lvl1pPr algn="l" defTabSz="457200" rtl="0" eaLnBrk="1" latinLnBrk="0" hangingPunct="1">
              <a:spcBef>
                <a:spcPct val="0"/>
              </a:spcBef>
              <a:buNone/>
              <a:defRPr sz="2800" b="0" i="0" kern="1200">
                <a:solidFill>
                  <a:srgbClr val="007E32"/>
                </a:solidFill>
                <a:latin typeface="+mj-lt"/>
                <a:ea typeface="+mj-ea"/>
                <a:cs typeface="Open sans"/>
              </a:defRPr>
            </a:lvl1pPr>
          </a:lstStyle>
          <a:p>
            <a:r>
              <a:rPr lang="nb-NO"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Gruppeoppgave: Mental Helses verdier</a:t>
            </a:r>
          </a:p>
        </p:txBody>
      </p:sp>
      <p:sp>
        <p:nvSpPr>
          <p:cNvPr id="7" name="Tittel 2">
            <a:extLst>
              <a:ext uri="{FF2B5EF4-FFF2-40B4-BE49-F238E27FC236}">
                <a16:creationId xmlns:a16="http://schemas.microsoft.com/office/drawing/2014/main" id="{5A313E2E-5B83-302D-FDE5-73511629433C}"/>
              </a:ext>
            </a:extLst>
          </p:cNvPr>
          <p:cNvSpPr txBox="1">
            <a:spLocks/>
          </p:cNvSpPr>
          <p:nvPr/>
        </p:nvSpPr>
        <p:spPr>
          <a:xfrm>
            <a:off x="54840" y="645632"/>
            <a:ext cx="3954320" cy="341168"/>
          </a:xfrm>
          <a:prstGeom prst="rect">
            <a:avLst/>
          </a:prstGeom>
          <a:solidFill>
            <a:schemeClr val="bg1"/>
          </a:solidFill>
        </p:spPr>
        <p:txBody>
          <a:bodyPr>
            <a:normAutofit/>
          </a:bodyPr>
          <a:lstStyle>
            <a:lvl1pPr algn="l" defTabSz="457200" rtl="0" eaLnBrk="1" latinLnBrk="0" hangingPunct="1">
              <a:spcBef>
                <a:spcPct val="0"/>
              </a:spcBef>
              <a:buNone/>
              <a:defRPr sz="2800" b="0" i="0" kern="1200">
                <a:solidFill>
                  <a:srgbClr val="007E32"/>
                </a:solidFill>
                <a:latin typeface="+mj-lt"/>
                <a:ea typeface="+mj-ea"/>
                <a:cs typeface="Open sans"/>
              </a:defRPr>
            </a:lvl1pPr>
          </a:lstStyle>
          <a:p>
            <a:r>
              <a:rPr lang="nb-NO"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Likeverd – Åpenhet – Respekt - Inkludering</a:t>
            </a:r>
          </a:p>
        </p:txBody>
      </p:sp>
    </p:spTree>
    <p:extLst>
      <p:ext uri="{BB962C8B-B14F-4D97-AF65-F5344CB8AC3E}">
        <p14:creationId xmlns:p14="http://schemas.microsoft.com/office/powerpoint/2010/main" val="3948159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7ECE521-CF8A-0E1A-659E-9CF6B83A45CB}"/>
              </a:ext>
            </a:extLst>
          </p:cNvPr>
          <p:cNvSpPr>
            <a:spLocks noGrp="1"/>
          </p:cNvSpPr>
          <p:nvPr>
            <p:ph type="title"/>
          </p:nvPr>
        </p:nvSpPr>
        <p:spPr>
          <a:xfrm>
            <a:off x="435107" y="227580"/>
            <a:ext cx="6306052" cy="674423"/>
          </a:xfrm>
        </p:spPr>
        <p:txBody>
          <a:bodyPr/>
          <a:lstStyle/>
          <a:p>
            <a:r>
              <a:rPr lang="nb-NO" sz="2800" b="0" dirty="0">
                <a:solidFill>
                  <a:schemeClr val="tx1"/>
                </a:solidFill>
                <a:latin typeface="Open Sans "/>
                <a:ea typeface="Open Sans Semibold" panose="020B0706030804020204" pitchFamily="34" charset="0"/>
                <a:cs typeface="Open Sans Semibold" panose="020B0706030804020204" pitchFamily="34" charset="0"/>
              </a:rPr>
              <a:t>Hva vi gjør:</a:t>
            </a:r>
            <a:endParaRPr lang="nb-NO" dirty="0">
              <a:solidFill>
                <a:schemeClr val="tx1"/>
              </a:solidFill>
              <a:latin typeface="Open Sans "/>
            </a:endParaRPr>
          </a:p>
        </p:txBody>
      </p:sp>
      <p:pic>
        <p:nvPicPr>
          <p:cNvPr id="10" name="Bilde 9">
            <a:extLst>
              <a:ext uri="{FF2B5EF4-FFF2-40B4-BE49-F238E27FC236}">
                <a16:creationId xmlns:a16="http://schemas.microsoft.com/office/drawing/2014/main" id="{1F89CB2C-7E27-F8AF-C1E4-452EA08FFD69}"/>
              </a:ext>
            </a:extLst>
          </p:cNvPr>
          <p:cNvPicPr>
            <a:picLocks noChangeAspect="1"/>
          </p:cNvPicPr>
          <p:nvPr/>
        </p:nvPicPr>
        <p:blipFill>
          <a:blip r:embed="rId3"/>
          <a:stretch>
            <a:fillRect/>
          </a:stretch>
        </p:blipFill>
        <p:spPr>
          <a:xfrm>
            <a:off x="512994" y="1001587"/>
            <a:ext cx="2414225" cy="1353429"/>
          </a:xfrm>
          <a:prstGeom prst="rect">
            <a:avLst/>
          </a:prstGeom>
        </p:spPr>
      </p:pic>
      <p:pic>
        <p:nvPicPr>
          <p:cNvPr id="9" name="Plassholder for innhold 8">
            <a:extLst>
              <a:ext uri="{FF2B5EF4-FFF2-40B4-BE49-F238E27FC236}">
                <a16:creationId xmlns:a16="http://schemas.microsoft.com/office/drawing/2014/main" id="{7956DA78-9D45-0ED5-D872-09ACECC190B3}"/>
              </a:ext>
            </a:extLst>
          </p:cNvPr>
          <p:cNvPicPr>
            <a:picLocks noGrp="1" noChangeAspect="1"/>
          </p:cNvPicPr>
          <p:nvPr>
            <p:ph sz="quarter" idx="4"/>
          </p:nvPr>
        </p:nvPicPr>
        <p:blipFill>
          <a:blip r:embed="rId4"/>
          <a:stretch>
            <a:fillRect/>
          </a:stretch>
        </p:blipFill>
        <p:spPr>
          <a:xfrm>
            <a:off x="3202804" y="820242"/>
            <a:ext cx="2296160" cy="1716120"/>
          </a:xfrm>
          <a:prstGeom prst="rect">
            <a:avLst/>
          </a:prstGeom>
        </p:spPr>
      </p:pic>
      <p:sp>
        <p:nvSpPr>
          <p:cNvPr id="7" name="Plassholder for lysbildenummer 6">
            <a:extLst>
              <a:ext uri="{FF2B5EF4-FFF2-40B4-BE49-F238E27FC236}">
                <a16:creationId xmlns:a16="http://schemas.microsoft.com/office/drawing/2014/main" id="{AEB17FB8-063C-E257-141A-3D2195AF7F1E}"/>
              </a:ext>
            </a:extLst>
          </p:cNvPr>
          <p:cNvSpPr>
            <a:spLocks noGrp="1"/>
          </p:cNvSpPr>
          <p:nvPr>
            <p:ph type="sldNum" sz="quarter" idx="12"/>
          </p:nvPr>
        </p:nvSpPr>
        <p:spPr/>
        <p:txBody>
          <a:bodyPr/>
          <a:lstStyle/>
          <a:p>
            <a:endParaRPr lang="nb-NO" dirty="0"/>
          </a:p>
        </p:txBody>
      </p:sp>
      <p:pic>
        <p:nvPicPr>
          <p:cNvPr id="8" name="Plassholder for innhold 7">
            <a:extLst>
              <a:ext uri="{FF2B5EF4-FFF2-40B4-BE49-F238E27FC236}">
                <a16:creationId xmlns:a16="http://schemas.microsoft.com/office/drawing/2014/main" id="{0C2279BB-29B6-5D79-305C-F1C2B3B5D532}"/>
              </a:ext>
            </a:extLst>
          </p:cNvPr>
          <p:cNvPicPr>
            <a:picLocks noGrp="1" noChangeAspect="1"/>
          </p:cNvPicPr>
          <p:nvPr>
            <p:ph sz="half" idx="2"/>
          </p:nvPr>
        </p:nvPicPr>
        <p:blipFill>
          <a:blip r:embed="rId5"/>
          <a:stretch>
            <a:fillRect/>
          </a:stretch>
        </p:blipFill>
        <p:spPr>
          <a:xfrm>
            <a:off x="265253" y="2931954"/>
            <a:ext cx="2909705" cy="1462920"/>
          </a:xfrm>
          <a:prstGeom prst="rect">
            <a:avLst/>
          </a:prstGeom>
        </p:spPr>
      </p:pic>
      <p:pic>
        <p:nvPicPr>
          <p:cNvPr id="12" name="Bilde 11">
            <a:extLst>
              <a:ext uri="{FF2B5EF4-FFF2-40B4-BE49-F238E27FC236}">
                <a16:creationId xmlns:a16="http://schemas.microsoft.com/office/drawing/2014/main" id="{FDB383B0-9C27-6CB5-EEF5-4A2153FBCFB0}"/>
              </a:ext>
            </a:extLst>
          </p:cNvPr>
          <p:cNvPicPr>
            <a:picLocks noChangeAspect="1"/>
          </p:cNvPicPr>
          <p:nvPr/>
        </p:nvPicPr>
        <p:blipFill>
          <a:blip r:embed="rId6"/>
          <a:stretch>
            <a:fillRect/>
          </a:stretch>
        </p:blipFill>
        <p:spPr>
          <a:xfrm>
            <a:off x="3555576" y="2800036"/>
            <a:ext cx="2032847" cy="2053450"/>
          </a:xfrm>
          <a:prstGeom prst="rect">
            <a:avLst/>
          </a:prstGeom>
        </p:spPr>
      </p:pic>
      <p:pic>
        <p:nvPicPr>
          <p:cNvPr id="13" name="Bilde 12">
            <a:extLst>
              <a:ext uri="{FF2B5EF4-FFF2-40B4-BE49-F238E27FC236}">
                <a16:creationId xmlns:a16="http://schemas.microsoft.com/office/drawing/2014/main" id="{BAEDC2A4-2CD4-8DEF-8AB1-D3FB86C0B158}"/>
              </a:ext>
            </a:extLst>
          </p:cNvPr>
          <p:cNvPicPr>
            <a:picLocks noChangeAspect="1"/>
          </p:cNvPicPr>
          <p:nvPr/>
        </p:nvPicPr>
        <p:blipFill>
          <a:blip r:embed="rId7"/>
          <a:stretch>
            <a:fillRect/>
          </a:stretch>
        </p:blipFill>
        <p:spPr>
          <a:xfrm>
            <a:off x="5635835" y="820242"/>
            <a:ext cx="2532142" cy="1716120"/>
          </a:xfrm>
          <a:prstGeom prst="rect">
            <a:avLst/>
          </a:prstGeom>
        </p:spPr>
      </p:pic>
      <p:pic>
        <p:nvPicPr>
          <p:cNvPr id="14" name="Bilde 13">
            <a:extLst>
              <a:ext uri="{FF2B5EF4-FFF2-40B4-BE49-F238E27FC236}">
                <a16:creationId xmlns:a16="http://schemas.microsoft.com/office/drawing/2014/main" id="{D4052687-6987-CD50-EE3F-E97E8E6EEAA3}"/>
              </a:ext>
            </a:extLst>
          </p:cNvPr>
          <p:cNvPicPr>
            <a:picLocks noChangeAspect="1"/>
          </p:cNvPicPr>
          <p:nvPr/>
        </p:nvPicPr>
        <p:blipFill>
          <a:blip r:embed="rId8"/>
          <a:stretch>
            <a:fillRect/>
          </a:stretch>
        </p:blipFill>
        <p:spPr>
          <a:xfrm>
            <a:off x="6074356" y="2810338"/>
            <a:ext cx="2032847" cy="2032847"/>
          </a:xfrm>
          <a:prstGeom prst="rect">
            <a:avLst/>
          </a:prstGeom>
        </p:spPr>
      </p:pic>
    </p:spTree>
    <p:extLst>
      <p:ext uri="{BB962C8B-B14F-4D97-AF65-F5344CB8AC3E}">
        <p14:creationId xmlns:p14="http://schemas.microsoft.com/office/powerpoint/2010/main" val="2198131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39C59E49-8FE3-26B3-EB14-E641494D74F0}"/>
              </a:ext>
            </a:extLst>
          </p:cNvPr>
          <p:cNvSpPr>
            <a:spLocks noGrp="1"/>
          </p:cNvSpPr>
          <p:nvPr>
            <p:ph type="title"/>
          </p:nvPr>
        </p:nvSpPr>
        <p:spPr>
          <a:xfrm>
            <a:off x="432602" y="505312"/>
            <a:ext cx="8229600" cy="857250"/>
          </a:xfrm>
        </p:spPr>
        <p:txBody>
          <a:bodyPr anchor="ctr">
            <a:normAutofit/>
          </a:bodyPr>
          <a:lstStyle/>
          <a:p>
            <a:r>
              <a:rPr lang="en-US" dirty="0" err="1">
                <a:solidFill>
                  <a:schemeClr val="tx1"/>
                </a:solidFill>
              </a:rPr>
              <a:t>Svartjenestene</a:t>
            </a:r>
            <a:r>
              <a:rPr lang="en-US" dirty="0">
                <a:solidFill>
                  <a:schemeClr val="tx1"/>
                </a:solidFill>
              </a:rPr>
              <a:t> </a:t>
            </a:r>
            <a:r>
              <a:rPr lang="en-US" dirty="0" err="1">
                <a:solidFill>
                  <a:schemeClr val="tx1"/>
                </a:solidFill>
              </a:rPr>
              <a:t>våre</a:t>
            </a:r>
            <a:r>
              <a:rPr lang="en-US" dirty="0">
                <a:solidFill>
                  <a:schemeClr val="tx1"/>
                </a:solidFill>
              </a:rPr>
              <a:t>:</a:t>
            </a:r>
          </a:p>
        </p:txBody>
      </p:sp>
      <p:pic>
        <p:nvPicPr>
          <p:cNvPr id="8" name="Plassholder for innhold 7" descr="Et bilde som inneholder tekst, skjermbilde, Font, nummer&#10;&#10;Automatisk generert beskrivelse">
            <a:extLst>
              <a:ext uri="{FF2B5EF4-FFF2-40B4-BE49-F238E27FC236}">
                <a16:creationId xmlns:a16="http://schemas.microsoft.com/office/drawing/2014/main" id="{1C77D2F1-9809-DC48-6FBE-5FC4E576CFC9}"/>
              </a:ext>
            </a:extLst>
          </p:cNvPr>
          <p:cNvPicPr>
            <a:picLocks noGrp="1" noChangeAspect="1"/>
          </p:cNvPicPr>
          <p:nvPr>
            <p:ph idx="1"/>
          </p:nvPr>
        </p:nvPicPr>
        <p:blipFill>
          <a:blip r:embed="rId4"/>
          <a:stretch>
            <a:fillRect/>
          </a:stretch>
        </p:blipFill>
        <p:spPr>
          <a:xfrm>
            <a:off x="432602" y="1736781"/>
            <a:ext cx="8229600" cy="2571750"/>
          </a:xfrm>
          <a:prstGeom prst="rect">
            <a:avLst/>
          </a:prstGeom>
          <a:noFill/>
        </p:spPr>
      </p:pic>
    </p:spTree>
    <p:extLst>
      <p:ext uri="{BB962C8B-B14F-4D97-AF65-F5344CB8AC3E}">
        <p14:creationId xmlns:p14="http://schemas.microsoft.com/office/powerpoint/2010/main" val="4010273746"/>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631E9CF1-9A52-CAAF-7F6B-D4127DC7C27C}"/>
              </a:ext>
            </a:extLst>
          </p:cNvPr>
          <p:cNvSpPr>
            <a:spLocks noGrp="1"/>
          </p:cNvSpPr>
          <p:nvPr>
            <p:ph type="title"/>
          </p:nvPr>
        </p:nvSpPr>
        <p:spPr>
          <a:xfrm>
            <a:off x="629841" y="273844"/>
            <a:ext cx="7886700" cy="994172"/>
          </a:xfrm>
        </p:spPr>
        <p:txBody>
          <a:bodyPr/>
          <a:lstStyle/>
          <a:p>
            <a:r>
              <a:rPr lang="en-US" dirty="0" err="1">
                <a:solidFill>
                  <a:schemeClr val="tx1"/>
                </a:solidFill>
              </a:rPr>
              <a:t>Vaktbikkje</a:t>
            </a:r>
            <a:r>
              <a:rPr lang="en-US" dirty="0">
                <a:solidFill>
                  <a:schemeClr val="tx1"/>
                </a:solidFill>
              </a:rPr>
              <a:t>, </a:t>
            </a:r>
            <a:r>
              <a:rPr lang="en-US" dirty="0" err="1">
                <a:solidFill>
                  <a:schemeClr val="tx1"/>
                </a:solidFill>
              </a:rPr>
              <a:t>påvirker</a:t>
            </a:r>
            <a:r>
              <a:rPr lang="en-US" dirty="0">
                <a:solidFill>
                  <a:schemeClr val="tx1"/>
                </a:solidFill>
              </a:rPr>
              <a:t> og </a:t>
            </a:r>
            <a:r>
              <a:rPr lang="en-US" dirty="0" err="1">
                <a:solidFill>
                  <a:schemeClr val="tx1"/>
                </a:solidFill>
              </a:rPr>
              <a:t>medvirker</a:t>
            </a:r>
            <a:endParaRPr lang="en-US" dirty="0">
              <a:solidFill>
                <a:schemeClr val="tx1"/>
              </a:solidFill>
            </a:endParaRPr>
          </a:p>
        </p:txBody>
      </p:sp>
      <p:sp>
        <p:nvSpPr>
          <p:cNvPr id="22" name="Text Placeholder 2">
            <a:extLst>
              <a:ext uri="{FF2B5EF4-FFF2-40B4-BE49-F238E27FC236}">
                <a16:creationId xmlns:a16="http://schemas.microsoft.com/office/drawing/2014/main" id="{5C81B8FC-774B-2D02-FA41-7116CFD8CBC5}"/>
              </a:ext>
            </a:extLst>
          </p:cNvPr>
          <p:cNvSpPr>
            <a:spLocks noGrp="1"/>
          </p:cNvSpPr>
          <p:nvPr>
            <p:ph type="body" idx="1"/>
          </p:nvPr>
        </p:nvSpPr>
        <p:spPr>
          <a:xfrm>
            <a:off x="627459" y="960663"/>
            <a:ext cx="3868340" cy="617934"/>
          </a:xfrm>
        </p:spPr>
        <p:txBody>
          <a:bodyPr/>
          <a:lstStyle/>
          <a:p>
            <a:r>
              <a:rPr lang="en-US" b="0" dirty="0" err="1">
                <a:latin typeface="Open Sans" panose="020B0606030504020204" pitchFamily="34" charset="0"/>
                <a:ea typeface="Open Sans" panose="020B0606030504020204" pitchFamily="34" charset="0"/>
                <a:cs typeface="Open Sans" panose="020B0606030504020204" pitchFamily="34" charset="0"/>
              </a:rPr>
              <a:t>Vaktbikkje</a:t>
            </a:r>
            <a:r>
              <a:rPr lang="en-US" b="0" dirty="0">
                <a:latin typeface="Open Sans" panose="020B0606030504020204" pitchFamily="34" charset="0"/>
                <a:ea typeface="Open Sans" panose="020B0606030504020204" pitchFamily="34" charset="0"/>
                <a:cs typeface="Open Sans" panose="020B0606030504020204" pitchFamily="34" charset="0"/>
              </a:rPr>
              <a:t>:</a:t>
            </a:r>
          </a:p>
        </p:txBody>
      </p:sp>
      <p:sp>
        <p:nvSpPr>
          <p:cNvPr id="24" name="Content Placeholder 3">
            <a:extLst>
              <a:ext uri="{FF2B5EF4-FFF2-40B4-BE49-F238E27FC236}">
                <a16:creationId xmlns:a16="http://schemas.microsoft.com/office/drawing/2014/main" id="{BD58B12E-D37C-3CAF-39DE-D3E4187C7427}"/>
              </a:ext>
            </a:extLst>
          </p:cNvPr>
          <p:cNvSpPr>
            <a:spLocks noGrp="1"/>
          </p:cNvSpPr>
          <p:nvPr>
            <p:ph sz="half" idx="2"/>
          </p:nvPr>
        </p:nvSpPr>
        <p:spPr>
          <a:xfrm>
            <a:off x="629842" y="1878806"/>
            <a:ext cx="3868340" cy="2763441"/>
          </a:xfrm>
        </p:spPr>
        <p:txBody>
          <a:bodyPr/>
          <a:lstStyle/>
          <a:p>
            <a:endParaRPr lang="en-US"/>
          </a:p>
        </p:txBody>
      </p:sp>
      <p:sp>
        <p:nvSpPr>
          <p:cNvPr id="26" name="Text Placeholder 4">
            <a:extLst>
              <a:ext uri="{FF2B5EF4-FFF2-40B4-BE49-F238E27FC236}">
                <a16:creationId xmlns:a16="http://schemas.microsoft.com/office/drawing/2014/main" id="{EDFCD4E1-9C57-6889-8BED-FE22C37D7E31}"/>
              </a:ext>
            </a:extLst>
          </p:cNvPr>
          <p:cNvSpPr>
            <a:spLocks noGrp="1"/>
          </p:cNvSpPr>
          <p:nvPr>
            <p:ph type="body" sz="quarter" idx="3"/>
          </p:nvPr>
        </p:nvSpPr>
        <p:spPr>
          <a:xfrm>
            <a:off x="3911087" y="971093"/>
            <a:ext cx="3887391" cy="617934"/>
          </a:xfrm>
        </p:spPr>
        <p:txBody>
          <a:bodyPr/>
          <a:lstStyle/>
          <a:p>
            <a:r>
              <a:rPr lang="en-US" b="0" err="1">
                <a:latin typeface="Open Sans" panose="020B0606030504020204" pitchFamily="34" charset="0"/>
                <a:ea typeface="Open Sans" panose="020B0606030504020204" pitchFamily="34" charset="0"/>
                <a:cs typeface="Open Sans" panose="020B0606030504020204" pitchFamily="34" charset="0"/>
              </a:rPr>
              <a:t>Påvirke</a:t>
            </a:r>
            <a:r>
              <a:rPr lang="en-US" b="0">
                <a:latin typeface="Open Sans" panose="020B0606030504020204" pitchFamily="34" charset="0"/>
                <a:ea typeface="Open Sans" panose="020B0606030504020204" pitchFamily="34" charset="0"/>
                <a:cs typeface="Open Sans" panose="020B0606030504020204" pitchFamily="34" charset="0"/>
              </a:rPr>
              <a:t> og </a:t>
            </a:r>
            <a:r>
              <a:rPr lang="en-US" b="0" err="1">
                <a:latin typeface="Open Sans" panose="020B0606030504020204" pitchFamily="34" charset="0"/>
                <a:ea typeface="Open Sans" panose="020B0606030504020204" pitchFamily="34" charset="0"/>
                <a:cs typeface="Open Sans" panose="020B0606030504020204" pitchFamily="34" charset="0"/>
              </a:rPr>
              <a:t>medvirke</a:t>
            </a:r>
            <a:r>
              <a:rPr lang="en-US" b="0">
                <a:latin typeface="Open Sans" panose="020B0606030504020204" pitchFamily="34" charset="0"/>
                <a:ea typeface="Open Sans" panose="020B0606030504020204" pitchFamily="34" charset="0"/>
                <a:cs typeface="Open Sans" panose="020B0606030504020204" pitchFamily="34" charset="0"/>
              </a:rPr>
              <a:t>:</a:t>
            </a:r>
          </a:p>
        </p:txBody>
      </p:sp>
      <p:pic>
        <p:nvPicPr>
          <p:cNvPr id="3" name="Plassholder for bilde 2">
            <a:extLst>
              <a:ext uri="{FF2B5EF4-FFF2-40B4-BE49-F238E27FC236}">
                <a16:creationId xmlns:a16="http://schemas.microsoft.com/office/drawing/2014/main" id="{D269D756-9956-E3B7-D8F0-BE1EF7F2348F}"/>
              </a:ext>
            </a:extLst>
          </p:cNvPr>
          <p:cNvPicPr>
            <a:picLocks noGrp="1" noChangeAspect="1"/>
          </p:cNvPicPr>
          <p:nvPr>
            <p:ph type="pic" idx="1"/>
          </p:nvPr>
        </p:nvPicPr>
        <p:blipFill rotWithShape="1">
          <a:blip r:embed="rId3"/>
          <a:srcRect l="19535" t="18586" r="16067" b="1728"/>
          <a:stretch/>
        </p:blipFill>
        <p:spPr>
          <a:xfrm>
            <a:off x="627459" y="1589027"/>
            <a:ext cx="3195486" cy="3014960"/>
          </a:xfrm>
          <a:prstGeom prst="rect">
            <a:avLst/>
          </a:prstGeom>
          <a:noFill/>
        </p:spPr>
      </p:pic>
      <p:pic>
        <p:nvPicPr>
          <p:cNvPr id="5" name="Bilde 4">
            <a:extLst>
              <a:ext uri="{FF2B5EF4-FFF2-40B4-BE49-F238E27FC236}">
                <a16:creationId xmlns:a16="http://schemas.microsoft.com/office/drawing/2014/main" id="{F3F91972-EC78-8722-E3D5-AE034232E1B4}"/>
              </a:ext>
            </a:extLst>
          </p:cNvPr>
          <p:cNvPicPr>
            <a:picLocks noChangeAspect="1"/>
          </p:cNvPicPr>
          <p:nvPr/>
        </p:nvPicPr>
        <p:blipFill rotWithShape="1">
          <a:blip r:embed="rId4"/>
          <a:srcRect t="13497"/>
          <a:stretch/>
        </p:blipFill>
        <p:spPr>
          <a:xfrm>
            <a:off x="3911086" y="1589026"/>
            <a:ext cx="2120065" cy="1854135"/>
          </a:xfrm>
          <a:prstGeom prst="rect">
            <a:avLst/>
          </a:prstGeom>
        </p:spPr>
      </p:pic>
      <p:pic>
        <p:nvPicPr>
          <p:cNvPr id="9" name="Bilde 8">
            <a:extLst>
              <a:ext uri="{FF2B5EF4-FFF2-40B4-BE49-F238E27FC236}">
                <a16:creationId xmlns:a16="http://schemas.microsoft.com/office/drawing/2014/main" id="{212658A2-510F-9AFB-242B-7281A873401D}"/>
              </a:ext>
            </a:extLst>
          </p:cNvPr>
          <p:cNvPicPr>
            <a:picLocks noChangeAspect="1"/>
          </p:cNvPicPr>
          <p:nvPr/>
        </p:nvPicPr>
        <p:blipFill rotWithShape="1">
          <a:blip r:embed="rId5"/>
          <a:srcRect t="10004" b="14582"/>
          <a:stretch/>
        </p:blipFill>
        <p:spPr>
          <a:xfrm>
            <a:off x="3880209" y="3535778"/>
            <a:ext cx="4847114" cy="1068209"/>
          </a:xfrm>
          <a:prstGeom prst="rect">
            <a:avLst/>
          </a:prstGeom>
        </p:spPr>
      </p:pic>
      <p:pic>
        <p:nvPicPr>
          <p:cNvPr id="11" name="Bilde 10">
            <a:extLst>
              <a:ext uri="{FF2B5EF4-FFF2-40B4-BE49-F238E27FC236}">
                <a16:creationId xmlns:a16="http://schemas.microsoft.com/office/drawing/2014/main" id="{5CE3939A-1309-AEC7-902E-46DA375A453A}"/>
              </a:ext>
            </a:extLst>
          </p:cNvPr>
          <p:cNvPicPr>
            <a:picLocks noChangeAspect="1"/>
          </p:cNvPicPr>
          <p:nvPr/>
        </p:nvPicPr>
        <p:blipFill>
          <a:blip r:embed="rId6"/>
          <a:stretch>
            <a:fillRect/>
          </a:stretch>
        </p:blipFill>
        <p:spPr>
          <a:xfrm>
            <a:off x="6109584" y="1599457"/>
            <a:ext cx="2617739" cy="1843705"/>
          </a:xfrm>
          <a:prstGeom prst="rect">
            <a:avLst/>
          </a:prstGeom>
        </p:spPr>
      </p:pic>
    </p:spTree>
    <p:extLst>
      <p:ext uri="{BB962C8B-B14F-4D97-AF65-F5344CB8AC3E}">
        <p14:creationId xmlns:p14="http://schemas.microsoft.com/office/powerpoint/2010/main" val="924733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tekst 5">
            <a:extLst>
              <a:ext uri="{FF2B5EF4-FFF2-40B4-BE49-F238E27FC236}">
                <a16:creationId xmlns:a16="http://schemas.microsoft.com/office/drawing/2014/main" id="{E11F1C0B-5186-4378-868B-69A1B591D1D2}"/>
              </a:ext>
            </a:extLst>
          </p:cNvPr>
          <p:cNvSpPr>
            <a:spLocks noGrp="1"/>
          </p:cNvSpPr>
          <p:nvPr>
            <p:ph idx="1"/>
          </p:nvPr>
        </p:nvSpPr>
        <p:spPr>
          <a:xfrm>
            <a:off x="4654550" y="1543117"/>
            <a:ext cx="4019550" cy="3046345"/>
          </a:xfrm>
        </p:spPr>
        <p:txBody>
          <a:bodyPr vert="horz" lIns="91440" tIns="45720" rIns="91440" bIns="45720" rtlCol="0">
            <a:normAutofit/>
          </a:bodyPr>
          <a:lstStyle/>
          <a:p>
            <a:pPr marL="285750" lvl="0" indent="-285750">
              <a:buFont typeface="Arial" panose="020B0604020202020204" pitchFamily="34" charset="0"/>
              <a:buChar char="•"/>
            </a:pPr>
            <a:r>
              <a:rPr lang="nb-NO" dirty="0"/>
              <a:t>Her kan dere legge inn informasjon om lokallaget, som eks: </a:t>
            </a:r>
          </a:p>
          <a:p>
            <a:pPr marL="285750" lvl="0" indent="-285750">
              <a:buFont typeface="Arial" panose="020B0604020202020204" pitchFamily="34" charset="0"/>
              <a:buChar char="•"/>
            </a:pPr>
            <a:r>
              <a:rPr lang="nb-NO" dirty="0"/>
              <a:t>Fakta om lokallaget</a:t>
            </a:r>
          </a:p>
          <a:p>
            <a:pPr marL="285750" lvl="0" indent="-285750">
              <a:buFont typeface="Arial" panose="020B0604020202020204" pitchFamily="34" charset="0"/>
              <a:buChar char="•"/>
            </a:pPr>
            <a:r>
              <a:rPr lang="nb-NO" dirty="0"/>
              <a:t>Litt om medlemsaktiviteter</a:t>
            </a:r>
          </a:p>
          <a:p>
            <a:pPr marL="285750" lvl="0" indent="-285750">
              <a:buFont typeface="Arial" panose="020B0604020202020204" pitchFamily="34" charset="0"/>
              <a:buChar char="•"/>
            </a:pPr>
            <a:endParaRPr lang="nb-NO" dirty="0"/>
          </a:p>
          <a:p>
            <a:pPr marL="285750" lvl="0" indent="-285750">
              <a:buFont typeface="Arial" panose="020B0604020202020204" pitchFamily="34" charset="0"/>
              <a:buChar char="•"/>
            </a:pPr>
            <a:endParaRPr lang="nb-NO" dirty="0"/>
          </a:p>
        </p:txBody>
      </p:sp>
      <p:sp>
        <p:nvSpPr>
          <p:cNvPr id="4" name="Tittel 3">
            <a:extLst>
              <a:ext uri="{FF2B5EF4-FFF2-40B4-BE49-F238E27FC236}">
                <a16:creationId xmlns:a16="http://schemas.microsoft.com/office/drawing/2014/main" id="{9769B791-AE65-487B-89D5-470BF2B599EA}"/>
              </a:ext>
            </a:extLst>
          </p:cNvPr>
          <p:cNvSpPr>
            <a:spLocks noGrp="1"/>
          </p:cNvSpPr>
          <p:nvPr>
            <p:ph type="ctrTitle"/>
          </p:nvPr>
        </p:nvSpPr>
        <p:spPr>
          <a:xfrm>
            <a:off x="432602" y="505312"/>
            <a:ext cx="8229600" cy="857250"/>
          </a:xfrm>
        </p:spPr>
        <p:txBody>
          <a:bodyPr anchor="ctr">
            <a:normAutofit/>
          </a:bodyPr>
          <a:lstStyle/>
          <a:p>
            <a:pPr>
              <a:spcAft>
                <a:spcPts val="750"/>
              </a:spcAft>
            </a:pPr>
            <a:r>
              <a:rPr lang="nb-NO" b="0" dirty="0">
                <a:solidFill>
                  <a:schemeClr val="tx1"/>
                </a:solidFill>
              </a:rPr>
              <a:t>Lokallaget</a:t>
            </a:r>
          </a:p>
        </p:txBody>
      </p:sp>
      <p:pic>
        <p:nvPicPr>
          <p:cNvPr id="3" name="Bilde 2" descr="Et bilde som inneholder sport, person, skating, skateboard&#10;&#10;Automatisk generert beskrivelse">
            <a:extLst>
              <a:ext uri="{FF2B5EF4-FFF2-40B4-BE49-F238E27FC236}">
                <a16:creationId xmlns:a16="http://schemas.microsoft.com/office/drawing/2014/main" id="{1EFD3465-BEF7-43FF-D5F5-D674DE33D331}"/>
              </a:ext>
            </a:extLst>
          </p:cNvPr>
          <p:cNvPicPr>
            <a:picLocks noChangeAspect="1"/>
          </p:cNvPicPr>
          <p:nvPr/>
        </p:nvPicPr>
        <p:blipFill>
          <a:blip r:embed="rId3"/>
          <a:srcRect t="18137" r="-3" b="31272"/>
          <a:stretch/>
        </p:blipFill>
        <p:spPr>
          <a:xfrm>
            <a:off x="444500" y="1543117"/>
            <a:ext cx="4019550" cy="3046345"/>
          </a:xfrm>
          <a:prstGeom prst="rect">
            <a:avLst/>
          </a:prstGeom>
          <a:noFill/>
        </p:spPr>
      </p:pic>
    </p:spTree>
    <p:extLst>
      <p:ext uri="{BB962C8B-B14F-4D97-AF65-F5344CB8AC3E}">
        <p14:creationId xmlns:p14="http://schemas.microsoft.com/office/powerpoint/2010/main" val="562593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tekst 5">
            <a:extLst>
              <a:ext uri="{FF2B5EF4-FFF2-40B4-BE49-F238E27FC236}">
                <a16:creationId xmlns:a16="http://schemas.microsoft.com/office/drawing/2014/main" id="{E11F1C0B-5186-4378-868B-69A1B591D1D2}"/>
              </a:ext>
            </a:extLst>
          </p:cNvPr>
          <p:cNvSpPr>
            <a:spLocks noGrp="1"/>
          </p:cNvSpPr>
          <p:nvPr>
            <p:ph idx="1"/>
          </p:nvPr>
        </p:nvSpPr>
        <p:spPr>
          <a:xfrm>
            <a:off x="4654550" y="1543117"/>
            <a:ext cx="4019550" cy="3046345"/>
          </a:xfrm>
        </p:spPr>
        <p:txBody>
          <a:bodyPr vert="horz" lIns="91440" tIns="45720" rIns="91440" bIns="45720" rtlCol="0">
            <a:normAutofit/>
          </a:bodyPr>
          <a:lstStyle/>
          <a:p>
            <a:pPr marL="285750" lvl="0" indent="-285750">
              <a:buFont typeface="Arial" panose="020B0604020202020204" pitchFamily="34" charset="0"/>
              <a:buChar char="•"/>
            </a:pPr>
            <a:r>
              <a:rPr lang="nb-NO" dirty="0"/>
              <a:t>Her kan dere legge inn informasjon om de spesifikke oppgavene og aktivitetene dere trenger hjelp til</a:t>
            </a:r>
          </a:p>
          <a:p>
            <a:pPr marL="285750" lvl="0" indent="-285750">
              <a:buFont typeface="Arial" panose="020B0604020202020204" pitchFamily="34" charset="0"/>
              <a:buChar char="•"/>
            </a:pPr>
            <a:endParaRPr lang="nb-NO" dirty="0"/>
          </a:p>
          <a:p>
            <a:pPr marL="285750" lvl="0" indent="-285750">
              <a:buFont typeface="Arial" panose="020B0604020202020204" pitchFamily="34" charset="0"/>
              <a:buChar char="•"/>
            </a:pPr>
            <a:endParaRPr lang="nb-NO" dirty="0"/>
          </a:p>
        </p:txBody>
      </p:sp>
      <p:sp>
        <p:nvSpPr>
          <p:cNvPr id="4" name="Tittel 3">
            <a:extLst>
              <a:ext uri="{FF2B5EF4-FFF2-40B4-BE49-F238E27FC236}">
                <a16:creationId xmlns:a16="http://schemas.microsoft.com/office/drawing/2014/main" id="{9769B791-AE65-487B-89D5-470BF2B599EA}"/>
              </a:ext>
            </a:extLst>
          </p:cNvPr>
          <p:cNvSpPr>
            <a:spLocks noGrp="1"/>
          </p:cNvSpPr>
          <p:nvPr>
            <p:ph type="ctrTitle"/>
          </p:nvPr>
        </p:nvSpPr>
        <p:spPr>
          <a:xfrm>
            <a:off x="432602" y="505312"/>
            <a:ext cx="8229600" cy="857250"/>
          </a:xfrm>
        </p:spPr>
        <p:txBody>
          <a:bodyPr anchor="ctr">
            <a:normAutofit/>
          </a:bodyPr>
          <a:lstStyle/>
          <a:p>
            <a:pPr>
              <a:spcAft>
                <a:spcPts val="750"/>
              </a:spcAft>
            </a:pPr>
            <a:r>
              <a:rPr lang="nb-NO" dirty="0">
                <a:solidFill>
                  <a:schemeClr val="tx1"/>
                </a:solidFill>
              </a:rPr>
              <a:t>Våre frivillig-oppgaver</a:t>
            </a:r>
            <a:endParaRPr lang="nb-NO" b="0" dirty="0">
              <a:solidFill>
                <a:schemeClr val="tx1"/>
              </a:solidFill>
            </a:endParaRPr>
          </a:p>
        </p:txBody>
      </p:sp>
      <p:pic>
        <p:nvPicPr>
          <p:cNvPr id="3" name="Bilde 2" descr="Et bilde som inneholder sport, person, skating, skateboard&#10;&#10;Automatisk generert beskrivelse">
            <a:extLst>
              <a:ext uri="{FF2B5EF4-FFF2-40B4-BE49-F238E27FC236}">
                <a16:creationId xmlns:a16="http://schemas.microsoft.com/office/drawing/2014/main" id="{1EFD3465-BEF7-43FF-D5F5-D674DE33D331}"/>
              </a:ext>
            </a:extLst>
          </p:cNvPr>
          <p:cNvPicPr>
            <a:picLocks noChangeAspect="1"/>
          </p:cNvPicPr>
          <p:nvPr/>
        </p:nvPicPr>
        <p:blipFill>
          <a:blip r:embed="rId3"/>
          <a:srcRect t="18137" r="-3" b="31272"/>
          <a:stretch/>
        </p:blipFill>
        <p:spPr>
          <a:xfrm>
            <a:off x="444500" y="1543117"/>
            <a:ext cx="4019550" cy="3046345"/>
          </a:xfrm>
          <a:prstGeom prst="rect">
            <a:avLst/>
          </a:prstGeom>
          <a:noFill/>
        </p:spPr>
      </p:pic>
    </p:spTree>
    <p:extLst>
      <p:ext uri="{BB962C8B-B14F-4D97-AF65-F5344CB8AC3E}">
        <p14:creationId xmlns:p14="http://schemas.microsoft.com/office/powerpoint/2010/main" val="1990244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9769B791-AE65-487B-89D5-470BF2B599EA}"/>
              </a:ext>
            </a:extLst>
          </p:cNvPr>
          <p:cNvSpPr>
            <a:spLocks noGrp="1"/>
          </p:cNvSpPr>
          <p:nvPr>
            <p:ph type="title"/>
          </p:nvPr>
        </p:nvSpPr>
        <p:spPr>
          <a:xfrm>
            <a:off x="432602" y="505312"/>
            <a:ext cx="8229600" cy="857250"/>
          </a:xfrm>
        </p:spPr>
        <p:txBody>
          <a:bodyPr anchor="ctr">
            <a:normAutofit/>
          </a:bodyPr>
          <a:lstStyle/>
          <a:p>
            <a:pPr>
              <a:spcAft>
                <a:spcPts val="750"/>
              </a:spcAft>
            </a:pPr>
            <a:r>
              <a:rPr lang="nb-NO" b="0" dirty="0">
                <a:solidFill>
                  <a:schemeClr val="tx1"/>
                </a:solidFill>
                <a:latin typeface="Open Sans" panose="020B0606030504020204" pitchFamily="34" charset="0"/>
                <a:ea typeface="Open Sans" panose="020B0606030504020204" pitchFamily="34" charset="0"/>
                <a:cs typeface="Open Sans" panose="020B0606030504020204" pitchFamily="34" charset="0"/>
              </a:rPr>
              <a:t>Frivillige i Mental Helse…</a:t>
            </a:r>
          </a:p>
        </p:txBody>
      </p:sp>
      <p:sp>
        <p:nvSpPr>
          <p:cNvPr id="6" name="Plassholder for tekst 5">
            <a:extLst>
              <a:ext uri="{FF2B5EF4-FFF2-40B4-BE49-F238E27FC236}">
                <a16:creationId xmlns:a16="http://schemas.microsoft.com/office/drawing/2014/main" id="{E11F1C0B-5186-4378-868B-69A1B591D1D2}"/>
              </a:ext>
            </a:extLst>
          </p:cNvPr>
          <p:cNvSpPr>
            <a:spLocks noGrp="1"/>
          </p:cNvSpPr>
          <p:nvPr>
            <p:ph idx="1"/>
          </p:nvPr>
        </p:nvSpPr>
        <p:spPr>
          <a:xfrm>
            <a:off x="3034831" y="1499484"/>
            <a:ext cx="5627370" cy="3046345"/>
          </a:xfrm>
        </p:spPr>
        <p:txBody>
          <a:bodyPr vert="horz" lIns="91440" tIns="45720" rIns="91440" bIns="45720" rtlCol="0">
            <a:normAutofit/>
          </a:bodyPr>
          <a:lstStyle/>
          <a:p>
            <a:pPr marL="0" indent="0">
              <a:lnSpc>
                <a:spcPct val="107000"/>
              </a:lnSpc>
              <a:buNone/>
            </a:pPr>
            <a:r>
              <a:rPr lang="nb-NO" sz="1800" dirty="0">
                <a:latin typeface="Open Sans" panose="020B0606030504020204" pitchFamily="34" charset="0"/>
                <a:ea typeface="Open Sans" panose="020B0606030504020204" pitchFamily="34" charset="0"/>
                <a:cs typeface="Open Sans" panose="020B0606030504020204" pitchFamily="34" charset="0"/>
              </a:rPr>
              <a:t>…stiller seg bak våre verdier</a:t>
            </a:r>
          </a:p>
          <a:p>
            <a:pPr marL="0" indent="0">
              <a:lnSpc>
                <a:spcPct val="107000"/>
              </a:lnSpc>
              <a:buNone/>
            </a:pPr>
            <a:r>
              <a:rPr lang="nb-NO" sz="1800" dirty="0">
                <a:latin typeface="Open Sans" panose="020B0606030504020204" pitchFamily="34" charset="0"/>
                <a:ea typeface="Open Sans" panose="020B0606030504020204" pitchFamily="34" charset="0"/>
                <a:cs typeface="Open Sans" panose="020B0606030504020204" pitchFamily="34" charset="0"/>
              </a:rPr>
              <a:t>…signerer en frivilligavtale </a:t>
            </a:r>
          </a:p>
          <a:p>
            <a:pPr marL="0" lvl="0" indent="0">
              <a:lnSpc>
                <a:spcPct val="107000"/>
              </a:lnSpc>
              <a:buNone/>
            </a:pPr>
            <a:r>
              <a:rPr lang="nb-NO" sz="1800" dirty="0">
                <a:latin typeface="Open Sans" panose="020B0606030504020204" pitchFamily="34" charset="0"/>
                <a:ea typeface="Open Sans" panose="020B0606030504020204" pitchFamily="34" charset="0"/>
                <a:cs typeface="Open Sans" panose="020B0606030504020204" pitchFamily="34" charset="0"/>
              </a:rPr>
              <a:t>…er kjent med våre retningslinjer</a:t>
            </a:r>
          </a:p>
          <a:p>
            <a:pPr marL="0" lvl="0" indent="0">
              <a:lnSpc>
                <a:spcPct val="107000"/>
              </a:lnSpc>
              <a:buNone/>
            </a:pPr>
            <a:r>
              <a:rPr lang="nb-NO" sz="1800" dirty="0">
                <a:latin typeface="Open Sans" panose="020B0606030504020204" pitchFamily="34" charset="0"/>
                <a:ea typeface="Open Sans" panose="020B0606030504020204" pitchFamily="34" charset="0"/>
                <a:cs typeface="Open Sans" panose="020B0606030504020204" pitchFamily="34" charset="0"/>
              </a:rPr>
              <a:t>…utfører oppgaven i tråd med arbeidsbeskrivelsen </a:t>
            </a:r>
          </a:p>
          <a:p>
            <a:pPr marL="0" lvl="0" indent="0">
              <a:lnSpc>
                <a:spcPct val="107000"/>
              </a:lnSpc>
              <a:buNone/>
            </a:pPr>
            <a:r>
              <a:rPr lang="nb-NO" sz="1800" dirty="0">
                <a:latin typeface="Open Sans" panose="020B0606030504020204" pitchFamily="34" charset="0"/>
                <a:ea typeface="Open Sans" panose="020B0606030504020204" pitchFamily="34" charset="0"/>
                <a:cs typeface="Open Sans" panose="020B0606030504020204" pitchFamily="34" charset="0"/>
              </a:rPr>
              <a:t>…etterlever organisasjoners vedtekter</a:t>
            </a:r>
          </a:p>
          <a:p>
            <a:pPr marL="0" lvl="0" indent="0">
              <a:lnSpc>
                <a:spcPct val="107000"/>
              </a:lnSpc>
              <a:buNone/>
            </a:pPr>
            <a:r>
              <a:rPr lang="nb-NO" sz="1800" dirty="0">
                <a:latin typeface="Open Sans" panose="020B0606030504020204" pitchFamily="34" charset="0"/>
                <a:ea typeface="Open Sans" panose="020B0606030504020204" pitchFamily="34" charset="0"/>
                <a:cs typeface="Open Sans" panose="020B0606030504020204" pitchFamily="34" charset="0"/>
              </a:rPr>
              <a:t>…avstår fra handlinger eller ytringer som kan svekke tilliten til Mental Helse </a:t>
            </a:r>
          </a:p>
          <a:p>
            <a:pPr marL="0" lvl="0" indent="0">
              <a:lnSpc>
                <a:spcPct val="107000"/>
              </a:lnSpc>
              <a:buNone/>
            </a:pPr>
            <a:r>
              <a:rPr lang="nb-NO" sz="1800" dirty="0">
                <a:latin typeface="Open Sans" panose="020B0606030504020204" pitchFamily="34" charset="0"/>
                <a:ea typeface="Open Sans" panose="020B0606030504020204" pitchFamily="34" charset="0"/>
                <a:cs typeface="Open Sans" panose="020B0606030504020204" pitchFamily="34" charset="0"/>
              </a:rPr>
              <a:t>…behandler alle med høflighet og respekt</a:t>
            </a:r>
          </a:p>
          <a:p>
            <a:pPr marL="742950" lvl="1" indent="-285750">
              <a:lnSpc>
                <a:spcPct val="90000"/>
              </a:lnSpc>
              <a:buFont typeface="Arial" panose="020B0604020202020204" pitchFamily="34" charset="0"/>
              <a:buChar char="•"/>
            </a:pPr>
            <a:endParaRPr lang="nb-NO" sz="1700" kern="100" dirty="0">
              <a:effectLst/>
            </a:endParaRPr>
          </a:p>
          <a:p>
            <a:pPr lvl="1">
              <a:lnSpc>
                <a:spcPct val="90000"/>
              </a:lnSpc>
            </a:pPr>
            <a:endParaRPr lang="nb-NO" sz="1700" kern="100" dirty="0">
              <a:effectLst/>
            </a:endParaRPr>
          </a:p>
          <a:p>
            <a:pPr lvl="1">
              <a:lnSpc>
                <a:spcPct val="90000"/>
              </a:lnSpc>
            </a:pPr>
            <a:endParaRPr lang="nb-NO" sz="1700" kern="100" dirty="0">
              <a:effectLst/>
            </a:endParaRPr>
          </a:p>
          <a:p>
            <a:pPr>
              <a:lnSpc>
                <a:spcPct val="90000"/>
              </a:lnSpc>
              <a:spcBef>
                <a:spcPts val="0"/>
              </a:spcBef>
              <a:buClr>
                <a:srgbClr val="D01E20"/>
              </a:buClr>
              <a:buSzPts val="1800"/>
            </a:pPr>
            <a:endParaRPr lang="nb-NO" sz="1700" dirty="0"/>
          </a:p>
          <a:p>
            <a:pPr>
              <a:lnSpc>
                <a:spcPct val="90000"/>
              </a:lnSpc>
              <a:spcBef>
                <a:spcPts val="0"/>
              </a:spcBef>
              <a:buClr>
                <a:srgbClr val="D01E20"/>
              </a:buClr>
              <a:buSzPts val="1800"/>
            </a:pPr>
            <a:endParaRPr lang="nb-NO" sz="1700" i="1" dirty="0"/>
          </a:p>
          <a:p>
            <a:pPr lvl="0" rtl="0">
              <a:lnSpc>
                <a:spcPct val="90000"/>
              </a:lnSpc>
              <a:spcBef>
                <a:spcPts val="0"/>
              </a:spcBef>
              <a:spcAft>
                <a:spcPts val="0"/>
              </a:spcAft>
              <a:buClr>
                <a:srgbClr val="D01E20"/>
              </a:buClr>
              <a:buSzPts val="1800"/>
            </a:pPr>
            <a:endParaRPr lang="nb-NO" sz="1700" dirty="0"/>
          </a:p>
        </p:txBody>
      </p:sp>
      <p:pic>
        <p:nvPicPr>
          <p:cNvPr id="3" name="Bilde 2" descr="Et bilde som inneholder Menneskeansikt, person, klær, vegg&#10;&#10;Automatisk generert beskrivelse">
            <a:extLst>
              <a:ext uri="{FF2B5EF4-FFF2-40B4-BE49-F238E27FC236}">
                <a16:creationId xmlns:a16="http://schemas.microsoft.com/office/drawing/2014/main" id="{6A9C2CB5-C5B0-5197-75BD-CA7218B886F0}"/>
              </a:ext>
            </a:extLst>
          </p:cNvPr>
          <p:cNvPicPr>
            <a:picLocks noChangeAspect="1"/>
          </p:cNvPicPr>
          <p:nvPr/>
        </p:nvPicPr>
        <p:blipFill>
          <a:blip r:embed="rId3"/>
          <a:srcRect t="15685" r="3" b="3"/>
          <a:stretch/>
        </p:blipFill>
        <p:spPr>
          <a:xfrm>
            <a:off x="432602" y="1499484"/>
            <a:ext cx="2411729" cy="3046345"/>
          </a:xfrm>
          <a:prstGeom prst="rect">
            <a:avLst/>
          </a:prstGeom>
          <a:noFill/>
        </p:spPr>
      </p:pic>
    </p:spTree>
    <p:extLst>
      <p:ext uri="{BB962C8B-B14F-4D97-AF65-F5344CB8AC3E}">
        <p14:creationId xmlns:p14="http://schemas.microsoft.com/office/powerpoint/2010/main" val="884640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A3D085E2-3706-4765-85E3-16B57824D24F}"/>
              </a:ext>
            </a:extLst>
          </p:cNvPr>
          <p:cNvSpPr>
            <a:spLocks noGrp="1"/>
          </p:cNvSpPr>
          <p:nvPr>
            <p:ph type="title"/>
          </p:nvPr>
        </p:nvSpPr>
        <p:spPr>
          <a:xfrm>
            <a:off x="666750" y="862013"/>
            <a:ext cx="7810500" cy="1743075"/>
          </a:xfrm>
        </p:spPr>
        <p:txBody>
          <a:bodyPr anchor="b">
            <a:normAutofit/>
          </a:bodyPr>
          <a:lstStyle/>
          <a:p>
            <a:r>
              <a:rPr lang="nb-NO" dirty="0">
                <a:solidFill>
                  <a:schemeClr val="tx1"/>
                </a:solidFill>
                <a:latin typeface="Open Sans" panose="020B0606030504020204" pitchFamily="34" charset="0"/>
                <a:ea typeface="Open Sans" panose="020B0606030504020204" pitchFamily="34" charset="0"/>
                <a:cs typeface="Open Sans" panose="020B0606030504020204" pitchFamily="34" charset="0"/>
              </a:rPr>
              <a:t>Hva forventer frivillige av oss?</a:t>
            </a:r>
            <a:endParaRPr lang="nb-NO" i="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 Placeholder 2">
            <a:extLst>
              <a:ext uri="{FF2B5EF4-FFF2-40B4-BE49-F238E27FC236}">
                <a16:creationId xmlns:a16="http://schemas.microsoft.com/office/drawing/2014/main" id="{564630DA-073C-B90E-FBF5-1DA2BA061033}"/>
              </a:ext>
            </a:extLst>
          </p:cNvPr>
          <p:cNvSpPr>
            <a:spLocks noGrp="1"/>
          </p:cNvSpPr>
          <p:nvPr>
            <p:ph type="body" sz="quarter" idx="1"/>
          </p:nvPr>
        </p:nvSpPr>
        <p:spPr>
          <a:xfrm>
            <a:off x="666750" y="2652712"/>
            <a:ext cx="7810500" cy="1462087"/>
          </a:xfrm>
        </p:spPr>
        <p:txBody>
          <a:bodyPr/>
          <a:lstStyle/>
          <a:p>
            <a:r>
              <a:rPr lang="en-US" dirty="0" err="1"/>
              <a:t>Idèmyldring</a:t>
            </a:r>
            <a:r>
              <a:rPr lang="en-US" dirty="0"/>
              <a:t> </a:t>
            </a:r>
          </a:p>
        </p:txBody>
      </p:sp>
    </p:spTree>
    <p:extLst>
      <p:ext uri="{BB962C8B-B14F-4D97-AF65-F5344CB8AC3E}">
        <p14:creationId xmlns:p14="http://schemas.microsoft.com/office/powerpoint/2010/main" val="252201432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EE5BBAD6-875C-F595-AC84-5E94043A6969}"/>
              </a:ext>
            </a:extLst>
          </p:cNvPr>
          <p:cNvSpPr txBox="1"/>
          <p:nvPr/>
        </p:nvSpPr>
        <p:spPr>
          <a:xfrm>
            <a:off x="230588" y="3607593"/>
            <a:ext cx="8802094" cy="1015663"/>
          </a:xfrm>
          <a:prstGeom prst="rect">
            <a:avLst/>
          </a:prstGeom>
          <a:noFill/>
        </p:spPr>
        <p:txBody>
          <a:bodyPr wrap="square" lIns="91440" tIns="45720" rIns="91440" bIns="45720" rtlCol="0" anchor="t">
            <a:spAutoFit/>
          </a:bodyPr>
          <a:lstStyle/>
          <a:p>
            <a:pPr algn="ctr"/>
            <a:r>
              <a:rPr lang="nb-NO" sz="6000">
                <a:latin typeface="Open Sans" pitchFamily="2" charset="0"/>
                <a:ea typeface="Open Sans" pitchFamily="2" charset="0"/>
                <a:cs typeface="Open Sans" pitchFamily="2" charset="0"/>
              </a:rPr>
              <a:t>Takk for oss!</a:t>
            </a:r>
          </a:p>
        </p:txBody>
      </p:sp>
    </p:spTree>
    <p:extLst>
      <p:ext uri="{BB962C8B-B14F-4D97-AF65-F5344CB8AC3E}">
        <p14:creationId xmlns:p14="http://schemas.microsoft.com/office/powerpoint/2010/main" val="3451795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9769B791-AE65-487B-89D5-470BF2B599EA}"/>
              </a:ext>
            </a:extLst>
          </p:cNvPr>
          <p:cNvSpPr>
            <a:spLocks noGrp="1"/>
          </p:cNvSpPr>
          <p:nvPr>
            <p:ph type="title"/>
          </p:nvPr>
        </p:nvSpPr>
        <p:spPr>
          <a:xfrm>
            <a:off x="4537342" y="764304"/>
            <a:ext cx="4592329" cy="857250"/>
          </a:xfrm>
        </p:spPr>
        <p:txBody>
          <a:bodyPr anchor="ctr">
            <a:normAutofit/>
          </a:bodyPr>
          <a:lstStyle/>
          <a:p>
            <a:pPr>
              <a:spcAft>
                <a:spcPts val="750"/>
              </a:spcAft>
            </a:pPr>
            <a:r>
              <a:rPr lang="nb-NO" b="0" dirty="0">
                <a:solidFill>
                  <a:schemeClr val="tx1"/>
                </a:solidFill>
                <a:latin typeface="Open Sans" panose="020B0606030504020204" pitchFamily="34" charset="0"/>
                <a:ea typeface="Open Sans" panose="020B0606030504020204" pitchFamily="34" charset="0"/>
                <a:cs typeface="Open Sans" panose="020B0606030504020204" pitchFamily="34" charset="0"/>
              </a:rPr>
              <a:t>Mål</a:t>
            </a:r>
            <a:r>
              <a:rPr lang="nb-NO" b="0" dirty="0"/>
              <a:t>	</a:t>
            </a:r>
          </a:p>
        </p:txBody>
      </p:sp>
      <p:sp>
        <p:nvSpPr>
          <p:cNvPr id="6" name="Plassholder for tekst 5">
            <a:extLst>
              <a:ext uri="{FF2B5EF4-FFF2-40B4-BE49-F238E27FC236}">
                <a16:creationId xmlns:a16="http://schemas.microsoft.com/office/drawing/2014/main" id="{E11F1C0B-5186-4378-868B-69A1B591D1D2}"/>
              </a:ext>
            </a:extLst>
          </p:cNvPr>
          <p:cNvSpPr>
            <a:spLocks noGrp="1"/>
          </p:cNvSpPr>
          <p:nvPr>
            <p:ph idx="1"/>
          </p:nvPr>
        </p:nvSpPr>
        <p:spPr>
          <a:xfrm>
            <a:off x="4709423" y="1621554"/>
            <a:ext cx="3857637" cy="2574319"/>
          </a:xfrm>
        </p:spPr>
        <p:txBody>
          <a:bodyPr vert="horz" lIns="91440" tIns="45720" rIns="91440" bIns="45720" rtlCol="0">
            <a:normAutofit fontScale="92500" lnSpcReduction="10000"/>
          </a:bodyPr>
          <a:lstStyle/>
          <a:p>
            <a:pPr marL="457200" indent="-457200">
              <a:buAutoNum type="arabicPeriod"/>
            </a:pPr>
            <a:r>
              <a:rPr lang="nb-NO" b="0" i="0" dirty="0">
                <a:effectLst/>
                <a:latin typeface="Open Sans" panose="020B0606030504020204" pitchFamily="34" charset="0"/>
                <a:ea typeface="Open Sans" panose="020B0606030504020204" pitchFamily="34" charset="0"/>
                <a:cs typeface="Open Sans" panose="020B0606030504020204" pitchFamily="34" charset="0"/>
              </a:rPr>
              <a:t>Bli kjent med Mental Helse</a:t>
            </a:r>
          </a:p>
          <a:p>
            <a:pPr marL="457200" indent="-457200">
              <a:buAutoNum type="arabicPeriod"/>
            </a:pPr>
            <a:r>
              <a:rPr lang="nb-NO" dirty="0">
                <a:latin typeface="Open Sans" panose="020B0606030504020204" pitchFamily="34" charset="0"/>
                <a:ea typeface="Open Sans" panose="020B0606030504020204" pitchFamily="34" charset="0"/>
                <a:cs typeface="Open Sans" panose="020B0606030504020204" pitchFamily="34" charset="0"/>
              </a:rPr>
              <a:t>Bli kjent med hverandre</a:t>
            </a:r>
          </a:p>
          <a:p>
            <a:pPr marL="457200" indent="-457200">
              <a:buAutoNum type="arabicPeriod"/>
            </a:pPr>
            <a:r>
              <a:rPr lang="nb-NO" b="0" i="0" dirty="0">
                <a:effectLst/>
                <a:latin typeface="Open Sans" panose="020B0606030504020204" pitchFamily="34" charset="0"/>
                <a:ea typeface="Open Sans" panose="020B0606030504020204" pitchFamily="34" charset="0"/>
                <a:cs typeface="Open Sans" panose="020B0606030504020204" pitchFamily="34" charset="0"/>
              </a:rPr>
              <a:t>Skape trygghet og avklare forventninger</a:t>
            </a:r>
          </a:p>
          <a:p>
            <a:pPr marL="179070" indent="-179070">
              <a:spcBef>
                <a:spcPts val="0"/>
              </a:spcBef>
              <a:buClr>
                <a:srgbClr val="D01E20"/>
              </a:buClr>
              <a:buSzPts val="1800"/>
              <a:buChar char="•"/>
            </a:pPr>
            <a:endParaRPr lang="nb-NO" dirty="0"/>
          </a:p>
          <a:p>
            <a:pPr>
              <a:spcBef>
                <a:spcPts val="0"/>
              </a:spcBef>
              <a:buClr>
                <a:srgbClr val="D01E20"/>
              </a:buClr>
              <a:buSzPts val="1800"/>
            </a:pPr>
            <a:endParaRPr lang="nb-NO" i="1" dirty="0"/>
          </a:p>
          <a:p>
            <a:pPr marL="0" lvl="0" indent="0" rtl="0">
              <a:spcBef>
                <a:spcPts val="0"/>
              </a:spcBef>
              <a:spcAft>
                <a:spcPts val="0"/>
              </a:spcAft>
              <a:buClr>
                <a:srgbClr val="D01E20"/>
              </a:buClr>
              <a:buSzPts val="1800"/>
              <a:buNone/>
            </a:pPr>
            <a:br>
              <a:rPr lang="nb-NO" b="1" i="0" u="none" dirty="0"/>
            </a:br>
            <a:endParaRPr lang="nb-NO" dirty="0"/>
          </a:p>
        </p:txBody>
      </p:sp>
      <p:pic>
        <p:nvPicPr>
          <p:cNvPr id="7" name="Bilde 6" descr="Et bilde som inneholder person, håndskrift, brev, lese&#10;&#10;Automatisk generert beskrivelse">
            <a:extLst>
              <a:ext uri="{FF2B5EF4-FFF2-40B4-BE49-F238E27FC236}">
                <a16:creationId xmlns:a16="http://schemas.microsoft.com/office/drawing/2014/main" id="{2179390E-E130-7B20-53DF-78C9714416FD}"/>
              </a:ext>
            </a:extLst>
          </p:cNvPr>
          <p:cNvPicPr>
            <a:picLocks noChangeAspect="1"/>
          </p:cNvPicPr>
          <p:nvPr/>
        </p:nvPicPr>
        <p:blipFill>
          <a:blip r:embed="rId3"/>
          <a:srcRect t="13254" r="3" b="2434"/>
          <a:stretch/>
        </p:blipFill>
        <p:spPr>
          <a:xfrm>
            <a:off x="0" y="0"/>
            <a:ext cx="4072004" cy="5143500"/>
          </a:xfrm>
          <a:prstGeom prst="rect">
            <a:avLst/>
          </a:prstGeom>
          <a:noFill/>
        </p:spPr>
      </p:pic>
    </p:spTree>
    <p:extLst>
      <p:ext uri="{BB962C8B-B14F-4D97-AF65-F5344CB8AC3E}">
        <p14:creationId xmlns:p14="http://schemas.microsoft.com/office/powerpoint/2010/main" val="997755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9769B791-AE65-487B-89D5-470BF2B599EA}"/>
              </a:ext>
            </a:extLst>
          </p:cNvPr>
          <p:cNvSpPr>
            <a:spLocks noGrp="1"/>
          </p:cNvSpPr>
          <p:nvPr>
            <p:ph type="title"/>
          </p:nvPr>
        </p:nvSpPr>
        <p:spPr>
          <a:xfrm>
            <a:off x="4005064" y="410172"/>
            <a:ext cx="2628300" cy="921786"/>
          </a:xfrm>
        </p:spPr>
        <p:txBody>
          <a:bodyPr anchor="ctr">
            <a:normAutofit/>
          </a:bodyPr>
          <a:lstStyle/>
          <a:p>
            <a:pPr>
              <a:spcAft>
                <a:spcPts val="750"/>
              </a:spcAft>
            </a:pPr>
            <a:r>
              <a:rPr lang="nb-NO" b="0" dirty="0">
                <a:solidFill>
                  <a:schemeClr val="tx1"/>
                </a:solidFill>
                <a:latin typeface="Open Sans" panose="020B0606030504020204" pitchFamily="34" charset="0"/>
                <a:ea typeface="Open Sans" panose="020B0606030504020204" pitchFamily="34" charset="0"/>
                <a:cs typeface="Open Sans" panose="020B0606030504020204" pitchFamily="34" charset="0"/>
              </a:rPr>
              <a:t>Program</a:t>
            </a:r>
            <a:r>
              <a:rPr lang="nb-NO" b="0" dirty="0"/>
              <a:t>	</a:t>
            </a:r>
          </a:p>
        </p:txBody>
      </p:sp>
      <p:sp>
        <p:nvSpPr>
          <p:cNvPr id="6" name="Plassholder for tekst 5">
            <a:extLst>
              <a:ext uri="{FF2B5EF4-FFF2-40B4-BE49-F238E27FC236}">
                <a16:creationId xmlns:a16="http://schemas.microsoft.com/office/drawing/2014/main" id="{E11F1C0B-5186-4378-868B-69A1B591D1D2}"/>
              </a:ext>
            </a:extLst>
          </p:cNvPr>
          <p:cNvSpPr>
            <a:spLocks noGrp="1"/>
          </p:cNvSpPr>
          <p:nvPr>
            <p:ph idx="1"/>
          </p:nvPr>
        </p:nvSpPr>
        <p:spPr>
          <a:xfrm>
            <a:off x="4084643" y="1331958"/>
            <a:ext cx="5627370" cy="3401369"/>
          </a:xfrm>
        </p:spPr>
        <p:txBody>
          <a:bodyPr vert="horz" lIns="91440" tIns="45720" rIns="91440" bIns="45720" rtlCol="0">
            <a:normAutofit/>
          </a:bodyPr>
          <a:lstStyle/>
          <a:p>
            <a:pPr marL="457200" indent="-457200">
              <a:buAutoNum type="arabicPeriod"/>
            </a:pPr>
            <a:r>
              <a:rPr lang="nb-NO" dirty="0">
                <a:latin typeface="Open Sans" panose="020B0606030504020204" pitchFamily="34" charset="0"/>
                <a:ea typeface="Open Sans" panose="020B0606030504020204" pitchFamily="34" charset="0"/>
                <a:cs typeface="Open Sans" panose="020B0606030504020204" pitchFamily="34" charset="0"/>
              </a:rPr>
              <a:t>Velkommen</a:t>
            </a:r>
          </a:p>
          <a:p>
            <a:pPr marL="457200" indent="-457200">
              <a:buAutoNum type="arabicPeriod"/>
            </a:pPr>
            <a:r>
              <a:rPr lang="nb-NO" dirty="0">
                <a:latin typeface="Open Sans" panose="020B0606030504020204" pitchFamily="34" charset="0"/>
                <a:ea typeface="Open Sans" panose="020B0606030504020204" pitchFamily="34" charset="0"/>
                <a:cs typeface="Open Sans" panose="020B0606030504020204" pitchFamily="34" charset="0"/>
              </a:rPr>
              <a:t>Bli kjent</a:t>
            </a:r>
          </a:p>
          <a:p>
            <a:pPr marL="457200" indent="-457200">
              <a:buAutoNum type="arabicPeriod"/>
            </a:pPr>
            <a:r>
              <a:rPr lang="nb-NO" dirty="0">
                <a:latin typeface="Open Sans" panose="020B0606030504020204" pitchFamily="34" charset="0"/>
                <a:ea typeface="Open Sans" panose="020B0606030504020204" pitchFamily="34" charset="0"/>
                <a:cs typeface="Open Sans" panose="020B0606030504020204" pitchFamily="34" charset="0"/>
              </a:rPr>
              <a:t>Om Mental Helse</a:t>
            </a:r>
          </a:p>
          <a:p>
            <a:pPr marL="457200" indent="-457200">
              <a:buAutoNum type="arabicPeriod"/>
            </a:pPr>
            <a:r>
              <a:rPr lang="nb-NO" dirty="0">
                <a:latin typeface="Open Sans" panose="020B0606030504020204" pitchFamily="34" charset="0"/>
                <a:ea typeface="Open Sans" panose="020B0606030504020204" pitchFamily="34" charset="0"/>
                <a:cs typeface="Open Sans" panose="020B0606030504020204" pitchFamily="34" charset="0"/>
              </a:rPr>
              <a:t>Våre verdier</a:t>
            </a:r>
          </a:p>
          <a:p>
            <a:pPr marL="457200" indent="-457200">
              <a:buAutoNum type="arabicPeriod"/>
            </a:pPr>
            <a:r>
              <a:rPr lang="nb-NO" dirty="0">
                <a:latin typeface="Open Sans" panose="020B0606030504020204" pitchFamily="34" charset="0"/>
                <a:ea typeface="Open Sans" panose="020B0606030504020204" pitchFamily="34" charset="0"/>
                <a:cs typeface="Open Sans" panose="020B0606030504020204" pitchFamily="34" charset="0"/>
              </a:rPr>
              <a:t>Hva vi gjør</a:t>
            </a:r>
          </a:p>
          <a:p>
            <a:pPr marL="457200" indent="-457200">
              <a:buAutoNum type="arabicPeriod"/>
            </a:pPr>
            <a:r>
              <a:rPr lang="nb-NO" dirty="0">
                <a:latin typeface="Open Sans" panose="020B0606030504020204" pitchFamily="34" charset="0"/>
                <a:ea typeface="Open Sans" panose="020B0606030504020204" pitchFamily="34" charset="0"/>
                <a:cs typeface="Open Sans" panose="020B0606030504020204" pitchFamily="34" charset="0"/>
              </a:rPr>
              <a:t>Frivillig i Mental Helse</a:t>
            </a:r>
          </a:p>
          <a:p>
            <a:pPr marL="457200" indent="-457200">
              <a:buAutoNum type="arabicPeriod"/>
            </a:pPr>
            <a:endParaRPr lang="nb-NO" dirty="0">
              <a:latin typeface="Open Sans" panose="020B0606030504020204" pitchFamily="34" charset="0"/>
              <a:ea typeface="Open Sans" panose="020B0606030504020204" pitchFamily="34" charset="0"/>
              <a:cs typeface="Open Sans" panose="020B0606030504020204" pitchFamily="34" charset="0"/>
            </a:endParaRPr>
          </a:p>
          <a:p>
            <a:pPr marL="457200" indent="-457200">
              <a:buAutoNum type="arabicPeriod"/>
            </a:pPr>
            <a:endParaRPr lang="nb-NO" dirty="0">
              <a:latin typeface="Open Sans" panose="020B0606030504020204" pitchFamily="34" charset="0"/>
              <a:ea typeface="Open Sans" panose="020B0606030504020204" pitchFamily="34" charset="0"/>
              <a:cs typeface="Open Sans" panose="020B0606030504020204" pitchFamily="34" charset="0"/>
            </a:endParaRPr>
          </a:p>
          <a:p>
            <a:pPr marL="457200" indent="-457200">
              <a:buAutoNum type="arabicPeriod"/>
            </a:pPr>
            <a:endParaRPr lang="nb-NO" dirty="0">
              <a:latin typeface="Open Sans" panose="020B0606030504020204" pitchFamily="34" charset="0"/>
              <a:ea typeface="Open Sans" panose="020B0606030504020204" pitchFamily="34" charset="0"/>
              <a:cs typeface="Open Sans" panose="020B0606030504020204" pitchFamily="34" charset="0"/>
            </a:endParaRPr>
          </a:p>
          <a:p>
            <a:pPr marL="457200" indent="-457200">
              <a:buAutoNum type="arabicPeriod"/>
            </a:pPr>
            <a:endParaRPr lang="nb-NO" dirty="0"/>
          </a:p>
          <a:p>
            <a:pPr marL="0" indent="0">
              <a:spcBef>
                <a:spcPts val="0"/>
              </a:spcBef>
              <a:buClr>
                <a:srgbClr val="D01E20"/>
              </a:buClr>
              <a:buSzPts val="1800"/>
              <a:buNone/>
            </a:pPr>
            <a:endParaRPr lang="nb-NO" i="1" dirty="0"/>
          </a:p>
        </p:txBody>
      </p:sp>
      <p:pic>
        <p:nvPicPr>
          <p:cNvPr id="3" name="Bilde 2" descr="Et bilde som inneholder himmel, lyspære, lampe, utendørs&#10;&#10;Automatisk generert beskrivelse">
            <a:extLst>
              <a:ext uri="{FF2B5EF4-FFF2-40B4-BE49-F238E27FC236}">
                <a16:creationId xmlns:a16="http://schemas.microsoft.com/office/drawing/2014/main" id="{36CF9520-C7B3-1EBD-61F1-977C8AF10FA3}"/>
              </a:ext>
            </a:extLst>
          </p:cNvPr>
          <p:cNvPicPr>
            <a:picLocks noChangeAspect="1"/>
          </p:cNvPicPr>
          <p:nvPr/>
        </p:nvPicPr>
        <p:blipFill>
          <a:blip r:embed="rId3"/>
          <a:stretch>
            <a:fillRect/>
          </a:stretch>
        </p:blipFill>
        <p:spPr>
          <a:xfrm>
            <a:off x="0" y="0"/>
            <a:ext cx="3430321" cy="5145482"/>
          </a:xfrm>
          <a:prstGeom prst="rect">
            <a:avLst/>
          </a:prstGeom>
        </p:spPr>
      </p:pic>
    </p:spTree>
    <p:extLst>
      <p:ext uri="{BB962C8B-B14F-4D97-AF65-F5344CB8AC3E}">
        <p14:creationId xmlns:p14="http://schemas.microsoft.com/office/powerpoint/2010/main" val="4100037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descr="Et bilde som inneholder klær, person, vegg, sko&#10;&#10;Automatisk generert beskrivelse">
            <a:extLst>
              <a:ext uri="{FF2B5EF4-FFF2-40B4-BE49-F238E27FC236}">
                <a16:creationId xmlns:a16="http://schemas.microsoft.com/office/drawing/2014/main" id="{97971340-ECFB-2A7E-C3F7-08D97639F286}"/>
              </a:ext>
            </a:extLst>
          </p:cNvPr>
          <p:cNvPicPr>
            <a:picLocks noGrp="1" noChangeAspect="1"/>
          </p:cNvPicPr>
          <p:nvPr>
            <p:ph idx="1"/>
          </p:nvPr>
        </p:nvPicPr>
        <p:blipFill>
          <a:blip r:embed="rId3"/>
          <a:stretch>
            <a:fillRect/>
          </a:stretch>
        </p:blipFill>
        <p:spPr>
          <a:xfrm>
            <a:off x="1" y="0"/>
            <a:ext cx="9143999" cy="9143999"/>
          </a:xfrm>
        </p:spPr>
      </p:pic>
      <p:sp>
        <p:nvSpPr>
          <p:cNvPr id="3" name="Tittel 2">
            <a:extLst>
              <a:ext uri="{FF2B5EF4-FFF2-40B4-BE49-F238E27FC236}">
                <a16:creationId xmlns:a16="http://schemas.microsoft.com/office/drawing/2014/main" id="{2C59B477-9652-ADB3-7A57-080ED271E04F}"/>
              </a:ext>
            </a:extLst>
          </p:cNvPr>
          <p:cNvSpPr>
            <a:spLocks noGrp="1"/>
          </p:cNvSpPr>
          <p:nvPr>
            <p:ph type="ctrTitle"/>
          </p:nvPr>
        </p:nvSpPr>
        <p:spPr>
          <a:xfrm>
            <a:off x="174336" y="254576"/>
            <a:ext cx="4397664" cy="891754"/>
          </a:xfrm>
          <a:solidFill>
            <a:schemeClr val="bg1"/>
          </a:solidFill>
        </p:spPr>
        <p:txBody>
          <a:bodyPr>
            <a:normAutofit/>
          </a:bodyPr>
          <a:lstStyle/>
          <a:p>
            <a:r>
              <a:rPr lang="nb-NO" sz="4800" dirty="0">
                <a:solidFill>
                  <a:schemeClr val="tx1"/>
                </a:solidFill>
                <a:latin typeface="Open Sans" panose="020B0606030504020204" pitchFamily="34" charset="0"/>
                <a:ea typeface="Open Sans" panose="020B0606030504020204" pitchFamily="34" charset="0"/>
                <a:cs typeface="Open Sans" panose="020B0606030504020204" pitchFamily="34" charset="0"/>
              </a:rPr>
              <a:t>Hvem er dere? </a:t>
            </a:r>
          </a:p>
        </p:txBody>
      </p:sp>
      <p:sp>
        <p:nvSpPr>
          <p:cNvPr id="2" name="Tittel 2">
            <a:extLst>
              <a:ext uri="{FF2B5EF4-FFF2-40B4-BE49-F238E27FC236}">
                <a16:creationId xmlns:a16="http://schemas.microsoft.com/office/drawing/2014/main" id="{C3A24770-9567-7F00-386B-BAEC61C78975}"/>
              </a:ext>
            </a:extLst>
          </p:cNvPr>
          <p:cNvSpPr txBox="1">
            <a:spLocks/>
          </p:cNvSpPr>
          <p:nvPr/>
        </p:nvSpPr>
        <p:spPr>
          <a:xfrm>
            <a:off x="174335" y="1222663"/>
            <a:ext cx="4704197" cy="330778"/>
          </a:xfrm>
          <a:prstGeom prst="rect">
            <a:avLst/>
          </a:prstGeom>
          <a:solidFill>
            <a:schemeClr val="bg1"/>
          </a:solidFill>
        </p:spPr>
        <p:txBody>
          <a:bodyPr vert="horz" lIns="91440" tIns="45720" rIns="91440" bIns="45720" rtlCol="0" anchor="ctr">
            <a:normAutofit fontScale="40000" lnSpcReduction="20000"/>
          </a:bodyPr>
          <a:lstStyle>
            <a:lvl1pPr algn="l" defTabSz="457200" rtl="0" eaLnBrk="1" latinLnBrk="0" hangingPunct="1">
              <a:spcBef>
                <a:spcPct val="0"/>
              </a:spcBef>
              <a:buNone/>
              <a:defRPr sz="2800" b="0" i="0" kern="1200">
                <a:solidFill>
                  <a:srgbClr val="007E32"/>
                </a:solidFill>
                <a:latin typeface="+mj-lt"/>
                <a:ea typeface="+mj-ea"/>
                <a:cs typeface="Open sans"/>
              </a:defRPr>
            </a:lvl1pPr>
          </a:lstStyle>
          <a:p>
            <a:r>
              <a:rPr lang="nb-NO" sz="4800" dirty="0">
                <a:solidFill>
                  <a:schemeClr val="tx1"/>
                </a:solidFill>
                <a:latin typeface="Open Sans" panose="020B0606030504020204" pitchFamily="34" charset="0"/>
                <a:ea typeface="Open Sans" panose="020B0606030504020204" pitchFamily="34" charset="0"/>
                <a:cs typeface="Open Sans" panose="020B0606030504020204" pitchFamily="34" charset="0"/>
              </a:rPr>
              <a:t>Gruppeoppgave for å bli litt bedre kjent</a:t>
            </a:r>
          </a:p>
        </p:txBody>
      </p:sp>
    </p:spTree>
    <p:extLst>
      <p:ext uri="{BB962C8B-B14F-4D97-AF65-F5344CB8AC3E}">
        <p14:creationId xmlns:p14="http://schemas.microsoft.com/office/powerpoint/2010/main" val="510987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EE5BBAD6-875C-F595-AC84-5E94043A6969}"/>
              </a:ext>
            </a:extLst>
          </p:cNvPr>
          <p:cNvSpPr txBox="1"/>
          <p:nvPr/>
        </p:nvSpPr>
        <p:spPr>
          <a:xfrm>
            <a:off x="230588" y="3607593"/>
            <a:ext cx="8802094" cy="707886"/>
          </a:xfrm>
          <a:prstGeom prst="rect">
            <a:avLst/>
          </a:prstGeom>
          <a:noFill/>
        </p:spPr>
        <p:txBody>
          <a:bodyPr wrap="square" lIns="91440" tIns="45720" rIns="91440" bIns="45720" rtlCol="0" anchor="t">
            <a:spAutoFit/>
          </a:bodyPr>
          <a:lstStyle/>
          <a:p>
            <a:pPr algn="ctr"/>
            <a:r>
              <a:rPr lang="nb-NO" sz="4000" dirty="0">
                <a:latin typeface="Open Sans" pitchFamily="2" charset="0"/>
                <a:ea typeface="Open Sans" pitchFamily="2" charset="0"/>
                <a:cs typeface="Open Sans" pitchFamily="2" charset="0"/>
              </a:rPr>
              <a:t>Hvem er Mental Helse?</a:t>
            </a:r>
          </a:p>
        </p:txBody>
      </p:sp>
    </p:spTree>
    <p:extLst>
      <p:ext uri="{BB962C8B-B14F-4D97-AF65-F5344CB8AC3E}">
        <p14:creationId xmlns:p14="http://schemas.microsoft.com/office/powerpoint/2010/main" val="3879242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dia på Internett 1" title="Vår historie (1978-2020)">
            <a:hlinkClick r:id="" action="ppaction://media"/>
            <a:extLst>
              <a:ext uri="{FF2B5EF4-FFF2-40B4-BE49-F238E27FC236}">
                <a16:creationId xmlns:a16="http://schemas.microsoft.com/office/drawing/2014/main" id="{4B6067E5-166B-CA0C-396F-B323C51A7252}"/>
              </a:ext>
            </a:extLst>
          </p:cNvPr>
          <p:cNvPicPr>
            <a:picLocks noRot="1" noChangeAspect="1"/>
          </p:cNvPicPr>
          <p:nvPr>
            <a:videoFile r:link="rId1"/>
          </p:nvPr>
        </p:nvPicPr>
        <p:blipFill>
          <a:blip r:embed="rId4"/>
          <a:stretch>
            <a:fillRect/>
          </a:stretch>
        </p:blipFill>
        <p:spPr>
          <a:xfrm>
            <a:off x="0" y="-4025"/>
            <a:ext cx="9144000" cy="5151550"/>
          </a:xfrm>
          <a:prstGeom prst="rect">
            <a:avLst/>
          </a:prstGeom>
        </p:spPr>
      </p:pic>
    </p:spTree>
    <p:extLst>
      <p:ext uri="{BB962C8B-B14F-4D97-AF65-F5344CB8AC3E}">
        <p14:creationId xmlns:p14="http://schemas.microsoft.com/office/powerpoint/2010/main" val="150812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A1A7576C-A546-9566-4DB5-3637C2AE3941}"/>
              </a:ext>
            </a:extLst>
          </p:cNvPr>
          <p:cNvSpPr>
            <a:spLocks noGrp="1"/>
          </p:cNvSpPr>
          <p:nvPr>
            <p:ph type="title"/>
          </p:nvPr>
        </p:nvSpPr>
        <p:spPr>
          <a:xfrm>
            <a:off x="432602" y="505312"/>
            <a:ext cx="8229600" cy="857250"/>
          </a:xfrm>
        </p:spPr>
        <p:txBody>
          <a:bodyPr anchor="ctr">
            <a:normAutofit/>
          </a:bodyPr>
          <a:lstStyle/>
          <a:p>
            <a:r>
              <a:rPr lang="en-US" b="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Medlemsorganiasjon</a:t>
            </a: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033" name="Text Placeholder 3">
            <a:extLst>
              <a:ext uri="{FF2B5EF4-FFF2-40B4-BE49-F238E27FC236}">
                <a16:creationId xmlns:a16="http://schemas.microsoft.com/office/drawing/2014/main" id="{D537FB9D-C51D-95B9-0692-32D0DB36456C}"/>
              </a:ext>
            </a:extLst>
          </p:cNvPr>
          <p:cNvSpPr>
            <a:spLocks noGrp="1"/>
          </p:cNvSpPr>
          <p:nvPr>
            <p:ph idx="1"/>
          </p:nvPr>
        </p:nvSpPr>
        <p:spPr>
          <a:xfrm>
            <a:off x="432602" y="1499484"/>
            <a:ext cx="4019550" cy="3046345"/>
          </a:xfrm>
        </p:spPr>
        <p:txBody>
          <a:bodyPr>
            <a:normAutofit/>
          </a:bodyPr>
          <a:lstStyle/>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11 </a:t>
            </a:r>
            <a:r>
              <a:rPr lang="en-US" dirty="0" err="1">
                <a:latin typeface="Open Sans" panose="020B0606030504020204" pitchFamily="34" charset="0"/>
                <a:ea typeface="Open Sans" panose="020B0606030504020204" pitchFamily="34" charset="0"/>
                <a:cs typeface="Open Sans" panose="020B0606030504020204" pitchFamily="34" charset="0"/>
              </a:rPr>
              <a:t>fylkeslag</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150 lokallag</a:t>
            </a: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11 500 </a:t>
            </a:r>
            <a:r>
              <a:rPr lang="en-US" dirty="0" err="1">
                <a:latin typeface="Open Sans" panose="020B0606030504020204" pitchFamily="34" charset="0"/>
                <a:ea typeface="Open Sans" panose="020B0606030504020204" pitchFamily="34" charset="0"/>
                <a:cs typeface="Open Sans" panose="020B0606030504020204" pitchFamily="34" charset="0"/>
              </a:rPr>
              <a:t>medlemmer</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US" dirty="0"/>
          </a:p>
        </p:txBody>
      </p:sp>
      <p:pic>
        <p:nvPicPr>
          <p:cNvPr id="1026" name="Picture 2" descr="Kart som viser de 11 fylkene som er i Norge fra 1. januar.">
            <a:extLst>
              <a:ext uri="{FF2B5EF4-FFF2-40B4-BE49-F238E27FC236}">
                <a16:creationId xmlns:a16="http://schemas.microsoft.com/office/drawing/2014/main" id="{4DA739F7-6A0B-2912-0A3C-EACB4FAC61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678" r="28638" b="2"/>
          <a:stretch/>
        </p:blipFill>
        <p:spPr bwMode="auto">
          <a:xfrm>
            <a:off x="4642652" y="1499484"/>
            <a:ext cx="4019550" cy="3046345"/>
          </a:xfrm>
          <a:prstGeom prst="rect">
            <a:avLst/>
          </a:prstGeom>
          <a:noFill/>
        </p:spPr>
      </p:pic>
    </p:spTree>
    <p:extLst>
      <p:ext uri="{BB962C8B-B14F-4D97-AF65-F5344CB8AC3E}">
        <p14:creationId xmlns:p14="http://schemas.microsoft.com/office/powerpoint/2010/main" val="2065778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401AFB5B-A0B0-AB92-6E43-102B5BEEA1CF}"/>
              </a:ext>
            </a:extLst>
          </p:cNvPr>
          <p:cNvSpPr>
            <a:spLocks noGrp="1"/>
          </p:cNvSpPr>
          <p:nvPr>
            <p:ph type="ctrTitle"/>
          </p:nvPr>
        </p:nvSpPr>
        <p:spPr>
          <a:xfrm>
            <a:off x="444500" y="521794"/>
            <a:ext cx="8229600" cy="1102519"/>
          </a:xfrm>
        </p:spPr>
        <p:txBody>
          <a:bodyPr anchor="ctr">
            <a:normAutofit/>
          </a:bodyPr>
          <a:lstStyle/>
          <a:p>
            <a:r>
              <a:rPr lang="nb-NO">
                <a:solidFill>
                  <a:schemeClr val="tx1"/>
                </a:solidFill>
                <a:latin typeface="Open Sans" panose="020B0606030504020204" pitchFamily="34" charset="0"/>
                <a:ea typeface="Open Sans" panose="020B0606030504020204" pitchFamily="34" charset="0"/>
                <a:cs typeface="Open Sans" panose="020B0606030504020204" pitchFamily="34" charset="0"/>
              </a:rPr>
              <a:t>Medlemsstyrt organisasjon med to «søyler»:</a:t>
            </a:r>
            <a:endParaRPr lang="nb-NO"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5" name="Plassholder for innhold 1">
            <a:extLst>
              <a:ext uri="{FF2B5EF4-FFF2-40B4-BE49-F238E27FC236}">
                <a16:creationId xmlns:a16="http://schemas.microsoft.com/office/drawing/2014/main" id="{98BD96B1-3D2E-30E3-7D13-395BAD4C3EFD}"/>
              </a:ext>
            </a:extLst>
          </p:cNvPr>
          <p:cNvGraphicFramePr>
            <a:graphicFrameLocks noGrp="1"/>
          </p:cNvGraphicFramePr>
          <p:nvPr>
            <p:ph idx="1"/>
            <p:extLst>
              <p:ext uri="{D42A27DB-BD31-4B8C-83A1-F6EECF244321}">
                <p14:modId xmlns:p14="http://schemas.microsoft.com/office/powerpoint/2010/main" val="1233093509"/>
              </p:ext>
            </p:extLst>
          </p:nvPr>
        </p:nvGraphicFramePr>
        <p:xfrm>
          <a:off x="444500" y="1543117"/>
          <a:ext cx="8229600" cy="30463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13866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6CF3C816-831B-FC78-95A3-F7DAB3680732}"/>
              </a:ext>
            </a:extLst>
          </p:cNvPr>
          <p:cNvSpPr>
            <a:spLocks noGrp="1"/>
          </p:cNvSpPr>
          <p:nvPr>
            <p:ph type="title"/>
          </p:nvPr>
        </p:nvSpPr>
        <p:spPr>
          <a:xfrm>
            <a:off x="666750" y="862013"/>
            <a:ext cx="7810500" cy="1743075"/>
          </a:xfrm>
        </p:spPr>
        <p:txBody>
          <a:bodyPr anchor="b">
            <a:normAutofit/>
          </a:bodyPr>
          <a:lstStyle/>
          <a:p>
            <a:r>
              <a:rPr lang="nb-NO" dirty="0">
                <a:solidFill>
                  <a:schemeClr val="tx1"/>
                </a:solidFill>
                <a:latin typeface="Open Sans" panose="020B0606030504020204" pitchFamily="34" charset="0"/>
                <a:ea typeface="Open Sans" panose="020B0606030504020204" pitchFamily="34" charset="0"/>
                <a:cs typeface="Open Sans" panose="020B0606030504020204" pitchFamily="34" charset="0"/>
              </a:rPr>
              <a:t>Formål</a:t>
            </a:r>
          </a:p>
        </p:txBody>
      </p:sp>
      <p:sp>
        <p:nvSpPr>
          <p:cNvPr id="2" name="Plassholder for innhold 1">
            <a:extLst>
              <a:ext uri="{FF2B5EF4-FFF2-40B4-BE49-F238E27FC236}">
                <a16:creationId xmlns:a16="http://schemas.microsoft.com/office/drawing/2014/main" id="{AB85C7B9-A9FD-3EE2-61C5-2D55E669F2DC}"/>
              </a:ext>
            </a:extLst>
          </p:cNvPr>
          <p:cNvSpPr>
            <a:spLocks noGrp="1"/>
          </p:cNvSpPr>
          <p:nvPr>
            <p:ph type="body" sz="quarter" idx="1"/>
          </p:nvPr>
        </p:nvSpPr>
        <p:spPr>
          <a:xfrm>
            <a:off x="666750" y="2652712"/>
            <a:ext cx="7810500" cy="1462087"/>
          </a:xfrm>
        </p:spPr>
        <p:txBody>
          <a:bodyPr>
            <a:normAutofit/>
          </a:bodyPr>
          <a:lstStyle/>
          <a:p>
            <a:pPr marL="0" indent="0">
              <a:spcAft>
                <a:spcPts val="600"/>
              </a:spcAft>
              <a:buNone/>
            </a:pPr>
            <a:endParaRPr lang="nb-NO" i="1" dirty="0"/>
          </a:p>
          <a:p>
            <a:pPr marL="0" indent="0">
              <a:spcAft>
                <a:spcPts val="600"/>
              </a:spcAft>
              <a:buNone/>
            </a:pPr>
            <a:endParaRPr lang="nb-NO" i="1" dirty="0"/>
          </a:p>
          <a:p>
            <a:pPr marL="0" indent="0">
              <a:spcAft>
                <a:spcPts val="600"/>
              </a:spcAft>
              <a:buNone/>
            </a:pPr>
            <a:r>
              <a:rPr lang="nb-NO" i="1" dirty="0">
                <a:latin typeface="Open Sans" panose="020B0606030504020204" pitchFamily="34" charset="0"/>
                <a:ea typeface="Open Sans" panose="020B0606030504020204" pitchFamily="34" charset="0"/>
                <a:cs typeface="Open Sans" panose="020B0606030504020204" pitchFamily="34" charset="0"/>
              </a:rPr>
              <a:t>«Mental Helse er en medlemsorganisasjon for alle mennesker med psykiske helseproblemer, pårørende og andre interesserte. Mental Helse arbeider for at alle kan leve et meningsfylt liv og oppleve egenverd og mestring».</a:t>
            </a:r>
          </a:p>
        </p:txBody>
      </p:sp>
      <p:sp>
        <p:nvSpPr>
          <p:cNvPr id="8" name="Slide Number Placeholder 3">
            <a:extLst>
              <a:ext uri="{FF2B5EF4-FFF2-40B4-BE49-F238E27FC236}">
                <a16:creationId xmlns:a16="http://schemas.microsoft.com/office/drawing/2014/main" id="{7B3749C8-5C08-8E73-6ECE-A10D2BDD3AD2}"/>
              </a:ext>
            </a:extLst>
          </p:cNvPr>
          <p:cNvSpPr>
            <a:spLocks noGrp="1"/>
          </p:cNvSpPr>
          <p:nvPr>
            <p:ph type="sldNum" sz="quarter" idx="2"/>
          </p:nvPr>
        </p:nvSpPr>
        <p:spPr>
          <a:xfrm>
            <a:off x="4482255" y="4905375"/>
            <a:ext cx="174728" cy="171450"/>
          </a:xfrm>
        </p:spPr>
        <p:txBody>
          <a:bodyPr/>
          <a:lstStyle/>
          <a:p>
            <a:pPr>
              <a:spcAft>
                <a:spcPts val="600"/>
              </a:spcAft>
            </a:pPr>
            <a:fld id="{86CB4B4D-7CA3-9044-876B-883B54F8677D}" type="slidenum">
              <a:rPr lang="en-US"/>
              <a:pPr>
                <a:spcAft>
                  <a:spcPts val="600"/>
                </a:spcAft>
              </a:pPr>
              <a:t>9</a:t>
            </a:fld>
            <a:endParaRPr lang="en-US"/>
          </a:p>
        </p:txBody>
      </p:sp>
    </p:spTree>
    <p:extLst>
      <p:ext uri="{BB962C8B-B14F-4D97-AF65-F5344CB8AC3E}">
        <p14:creationId xmlns:p14="http://schemas.microsoft.com/office/powerpoint/2010/main" val="1708005170"/>
      </p:ext>
    </p:extLst>
  </p:cSld>
  <p:clrMapOvr>
    <a:masterClrMapping/>
  </p:clrMapOvr>
  <p:transition spd="med"/>
</p:sld>
</file>

<file path=ppt/theme/theme1.xml><?xml version="1.0" encoding="utf-8"?>
<a:theme xmlns:a="http://schemas.openxmlformats.org/drawingml/2006/main" name="MentalHelse_mal_2019">
  <a:themeElements>
    <a:clrScheme name="Mental Helse 1">
      <a:dk1>
        <a:sysClr val="windowText" lastClr="000000"/>
      </a:dk1>
      <a:lt1>
        <a:sysClr val="window" lastClr="FFFFFF"/>
      </a:lt1>
      <a:dk2>
        <a:srgbClr val="007A33"/>
      </a:dk2>
      <a:lt2>
        <a:srgbClr val="ECEAE6"/>
      </a:lt2>
      <a:accent1>
        <a:srgbClr val="007A33"/>
      </a:accent1>
      <a:accent2>
        <a:srgbClr val="A8DBEB"/>
      </a:accent2>
      <a:accent3>
        <a:srgbClr val="C4281A"/>
      </a:accent3>
      <a:accent4>
        <a:srgbClr val="454C9B"/>
      </a:accent4>
      <a:accent5>
        <a:srgbClr val="00426C"/>
      </a:accent5>
      <a:accent6>
        <a:srgbClr val="FAAF0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ontactPersonCompanyID xmlns="720369b5-5f2f-48ca-901f-b4eb7f6d6542" xsi:nil="true"/>
    <ConversationIndex xmlns="720369b5-5f2f-48ca-901f-b4eb7f6d6542" xsi:nil="true"/>
    <TaxCatchAll xmlns="720369b5-5f2f-48ca-901f-b4eb7f6d6542" xsi:nil="true"/>
    <MailDate xmlns="720369b5-5f2f-48ca-901f-b4eb7f6d6542" xsi:nil="true"/>
    <ParentFolderElements xmlns="b39054d3-4d06-498c-b85b-6e2db358ac86">
      <Value>12</Value>
      <Value>15</Value>
      <Value>24</Value>
    </ParentFolderElements>
    <EmailPreview xmlns="720369b5-5f2f-48ca-901f-b4eb7f6d6542" xsi:nil="true"/>
    <ContactPersonID xmlns="720369b5-5f2f-48ca-901f-b4eb7f6d6542" xsi:nil="true"/>
    <ConversationID xmlns="720369b5-5f2f-48ca-901f-b4eb7f6d6542" xsi:nil="true"/>
    <ContactPersonCompany xmlns="720369b5-5f2f-48ca-901f-b4eb7f6d6542" xsi:nil="true"/>
    <DocLink xmlns="720369b5-5f2f-48ca-901f-b4eb7f6d6542" xsi:nil="true"/>
    <DocumentDescription xmlns="720369b5-5f2f-48ca-901f-b4eb7f6d6542" xsi:nil="true"/>
    <DocumentType xmlns="720369b5-5f2f-48ca-901f-b4eb7f6d6542" xsi:nil="true"/>
    <ContactPerson xmlns="720369b5-5f2f-48ca-901f-b4eb7f6d6542" xsi:nil="true"/>
    <SiteNo xmlns="720369b5-5f2f-48ca-901f-b4eb7f6d6542" xsi:nil="true"/>
    <e6aa0b7924bc407ba70c0d4c60aaf32e xmlns="720369b5-5f2f-48ca-901f-b4eb7f6d6542">
      <Terms xmlns="http://schemas.microsoft.com/office/infopath/2007/PartnerControls"/>
    </e6aa0b7924bc407ba70c0d4c60aaf32e>
    <Direction xmlns="720369b5-5f2f-48ca-901f-b4eb7f6d6542" xsi:nil="true"/>
    <ConversationTopic xmlns="720369b5-5f2f-48ca-901f-b4eb7f6d654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Selskapsdokument" ma:contentTypeID="0x010100956F9D98D7D894489932CD27603E3FCC00EBCBA67F4E1D5142912723475A472790" ma:contentTypeVersion="10" ma:contentTypeDescription="Opprett et nytt dokument." ma:contentTypeScope="" ma:versionID="e0e93bb9ca3b0c5c48fa3857e3f3a278">
  <xsd:schema xmlns:xsd="http://www.w3.org/2001/XMLSchema" xmlns:xs="http://www.w3.org/2001/XMLSchema" xmlns:p="http://schemas.microsoft.com/office/2006/metadata/properties" xmlns:ns2="720369b5-5f2f-48ca-901f-b4eb7f6d6542" xmlns:ns3="b39054d3-4d06-498c-b85b-6e2db358ac86" xmlns:ns4="58679632-f987-42d9-8d47-7bf8c2bc3199" targetNamespace="http://schemas.microsoft.com/office/2006/metadata/properties" ma:root="true" ma:fieldsID="4f9298b6410c89a7293cfa6bd328ccfe" ns2:_="" ns3:_="" ns4:_="">
    <xsd:import namespace="720369b5-5f2f-48ca-901f-b4eb7f6d6542"/>
    <xsd:import namespace="b39054d3-4d06-498c-b85b-6e2db358ac86"/>
    <xsd:import namespace="58679632-f987-42d9-8d47-7bf8c2bc3199"/>
    <xsd:element name="properties">
      <xsd:complexType>
        <xsd:sequence>
          <xsd:element name="documentManagement">
            <xsd:complexType>
              <xsd:all>
                <xsd:element ref="ns2:e6aa0b7924bc407ba70c0d4c60aaf32e" minOccurs="0"/>
                <xsd:element ref="ns2:TaxCatchAll" minOccurs="0"/>
                <xsd:element ref="ns2:TaxCatchAllLabel" minOccurs="0"/>
                <xsd:element ref="ns2:DocumentType" minOccurs="0"/>
                <xsd:element ref="ns2:ContactPerson" minOccurs="0"/>
                <xsd:element ref="ns2:ContactPersonCompany" minOccurs="0"/>
                <xsd:element ref="ns2:ContactPersonCompanyID" minOccurs="0"/>
                <xsd:element ref="ns2:ContactPersonID" minOccurs="0"/>
                <xsd:element ref="ns2:DocumentDescription" minOccurs="0"/>
                <xsd:element ref="ns2:MailDate" minOccurs="0"/>
                <xsd:element ref="ns2:Direction" minOccurs="0"/>
                <xsd:element ref="ns2:DocLink" minOccurs="0"/>
                <xsd:element ref="ns2:ConversationIndex" minOccurs="0"/>
                <xsd:element ref="ns2:ConversationID" minOccurs="0"/>
                <xsd:element ref="ns2:ConversationTopic" minOccurs="0"/>
                <xsd:element ref="ns2:SiteNo" minOccurs="0"/>
                <xsd:element ref="ns2:EmailPreview" minOccurs="0"/>
                <xsd:element ref="ns3:ParentFolderElements" minOccurs="0"/>
                <xsd:element ref="ns3:MediaServiceMetadata" minOccurs="0"/>
                <xsd:element ref="ns3:MediaServiceFastMetadata" minOccurs="0"/>
                <xsd:element ref="ns3:MediaServiceObjectDetectorVersions" minOccurs="0"/>
                <xsd:element ref="ns4:SharedWithUsers" minOccurs="0"/>
                <xsd:element ref="ns4:SharedWithDetail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0369b5-5f2f-48ca-901f-b4eb7f6d6542" elementFormDefault="qualified">
    <xsd:import namespace="http://schemas.microsoft.com/office/2006/documentManagement/types"/>
    <xsd:import namespace="http://schemas.microsoft.com/office/infopath/2007/PartnerControls"/>
    <xsd:element name="e6aa0b7924bc407ba70c0d4c60aaf32e" ma:index="8" nillable="true" ma:taxonomy="true" ma:internalName="e6aa0b7924bc407ba70c0d4c60aaf32e" ma:taxonomyFieldName="DocumentContent" ma:displayName="Dokumentinnhold" ma:fieldId="{e6aa0b79-24bc-407b-a70c-0d4c60aaf32e}" ma:sspId="c33fe5d7-7077-41e4-b227-f040d383c3d8" ma:termSetId="ffa924ee-3c16-4ac4-bacc-180f71fa3945" ma:anchorId="9e4f2a58-4611-4ec5-8a98-0b73605c3707" ma:open="false" ma:isKeyword="false">
      <xsd:complexType>
        <xsd:sequence>
          <xsd:element ref="pc:Terms" minOccurs="0" maxOccurs="1"/>
        </xsd:sequence>
      </xsd:complexType>
    </xsd:element>
    <xsd:element name="TaxCatchAll" ma:index="9" nillable="true" ma:displayName="Taxonomy Catch All Column" ma:hidden="true" ma:list="{9ab65a28-21b3-4ff8-9e98-e5a0ec5d0995}" ma:internalName="TaxCatchAll" ma:showField="CatchAllData" ma:web="720369b5-5f2f-48ca-901f-b4eb7f6d6542">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9ab65a28-21b3-4ff8-9e98-e5a0ec5d0995}" ma:internalName="TaxCatchAllLabel" ma:readOnly="true" ma:showField="CatchAllDataLabel" ma:web="720369b5-5f2f-48ca-901f-b4eb7f6d6542">
      <xsd:complexType>
        <xsd:complexContent>
          <xsd:extension base="dms:MultiChoiceLookup">
            <xsd:sequence>
              <xsd:element name="Value" type="dms:Lookup" maxOccurs="unbounded" minOccurs="0" nillable="true"/>
            </xsd:sequence>
          </xsd:extension>
        </xsd:complexContent>
      </xsd:complexType>
    </xsd:element>
    <xsd:element name="DocumentType" ma:index="12" nillable="true" ma:displayName="Dokumenttype" ma:internalName="DocumentType">
      <xsd:simpleType>
        <xsd:restriction base="dms:Choice">
          <xsd:enumeration value="E-post"/>
          <xsd:enumeration value="Dokument"/>
          <xsd:enumeration value="Regneark"/>
          <xsd:enumeration value="PDF"/>
          <xsd:enumeration value="Presentasjon"/>
          <xsd:enumeration value="Bilde"/>
          <xsd:enumeration value="Skjema"/>
          <xsd:enumeration value="Tegning"/>
        </xsd:restriction>
      </xsd:simpleType>
    </xsd:element>
    <xsd:element name="ContactPerson" ma:index="13" nillable="true" ma:displayName="Kontaktperson" ma:internalName="ContactPerson">
      <xsd:simpleType>
        <xsd:restriction base="dms:Text"/>
      </xsd:simpleType>
    </xsd:element>
    <xsd:element name="ContactPersonCompany" ma:index="14" nillable="true" ma:displayName="Kontaktperson selskap" ma:internalName="ContactPersonCompany">
      <xsd:simpleType>
        <xsd:restriction base="dms:Text"/>
      </xsd:simpleType>
    </xsd:element>
    <xsd:element name="ContactPersonCompanyID" ma:index="15" nillable="true" ma:displayName="Kontaktperson selskap ID" ma:internalName="ContactPersonCompanyID">
      <xsd:simpleType>
        <xsd:restriction base="dms:Text"/>
      </xsd:simpleType>
    </xsd:element>
    <xsd:element name="ContactPersonID" ma:index="16" nillable="true" ma:displayName="Kontaktperson ID" ma:internalName="ContactPersonID">
      <xsd:simpleType>
        <xsd:restriction base="dms:Text"/>
      </xsd:simpleType>
    </xsd:element>
    <xsd:element name="DocumentDescription" ma:index="17" nillable="true" ma:displayName="Dokumentbeskrivelse" ma:internalName="DocumentDescription">
      <xsd:simpleType>
        <xsd:restriction base="dms:Note"/>
      </xsd:simpleType>
    </xsd:element>
    <xsd:element name="MailDate" ma:index="18" nillable="true" ma:displayName="E-post dato" ma:format="DateTime" ma:internalName="MailDate">
      <xsd:simpleType>
        <xsd:restriction base="dms:DateTime"/>
      </xsd:simpleType>
    </xsd:element>
    <xsd:element name="Direction" ma:index="19" nillable="true" ma:displayName="E-postretning" ma:internalName="Direction">
      <xsd:simpleType>
        <xsd:restriction base="dms:Choice">
          <xsd:enumeration value="Inngående"/>
          <xsd:enumeration value="Utgående"/>
        </xsd:restriction>
      </xsd:simpleType>
    </xsd:element>
    <xsd:element name="DocLink" ma:index="20" nillable="true" ma:displayName="Dokumentlink" ma:internalName="DocLink">
      <xsd:simpleType>
        <xsd:restriction base="dms:Note"/>
      </xsd:simpleType>
    </xsd:element>
    <xsd:element name="ConversationIndex" ma:index="21" nillable="true" ma:displayName="ConversationIndex" ma:internalName="ConversationIndex">
      <xsd:simpleType>
        <xsd:restriction base="dms:Text"/>
      </xsd:simpleType>
    </xsd:element>
    <xsd:element name="ConversationID" ma:index="22" nillable="true" ma:displayName="Samtale" ma:internalName="ConversationID">
      <xsd:simpleType>
        <xsd:restriction base="dms:Text"/>
      </xsd:simpleType>
    </xsd:element>
    <xsd:element name="ConversationTopic" ma:index="23" nillable="true" ma:displayName="Samtale emne" ma:internalName="ConversationTopic">
      <xsd:simpleType>
        <xsd:restriction base="dms:Text"/>
      </xsd:simpleType>
    </xsd:element>
    <xsd:element name="SiteNo" ma:index="24" nillable="true" ma:displayName="Område Nr" ma:internalName="SiteNo">
      <xsd:simpleType>
        <xsd:restriction base="dms:Text"/>
      </xsd:simpleType>
    </xsd:element>
    <xsd:element name="EmailPreview" ma:index="25" nillable="true" ma:displayName="EmailPreview" ma:internalName="EmailPreview">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39054d3-4d06-498c-b85b-6e2db358ac86" elementFormDefault="qualified">
    <xsd:import namespace="http://schemas.microsoft.com/office/2006/documentManagement/types"/>
    <xsd:import namespace="http://schemas.microsoft.com/office/infopath/2007/PartnerControls"/>
    <xsd:element name="ParentFolderElements" ma:index="26" nillable="true" ma:displayName="Mapperelasjoner" ma:list="{4eff3729-6b5a-4720-a26a-d886ff9e6635}" ma:internalName="ParentFolderElements" ma:showField="Title" ma:web="{65be949b-77ba-44d8-a70d-ab1dfe0a9069}">
      <xsd:complexType>
        <xsd:complexContent>
          <xsd:extension base="dms:MultiChoiceLookup">
            <xsd:sequence>
              <xsd:element name="Value" type="dms:Lookup" maxOccurs="unbounded" minOccurs="0" nillable="true"/>
            </xsd:sequence>
          </xsd:extension>
        </xsd:complexContent>
      </xsd:complexType>
    </xsd:element>
    <xsd:element name="MediaServiceMetadata" ma:index="27" nillable="true" ma:displayName="MediaServiceMetadata" ma:hidden="true" ma:internalName="MediaServiceMetadata" ma:readOnly="true">
      <xsd:simpleType>
        <xsd:restriction base="dms:Note"/>
      </xsd:simpleType>
    </xsd:element>
    <xsd:element name="MediaServiceFastMetadata" ma:index="28" nillable="true" ma:displayName="MediaServiceFastMetadata" ma:hidden="true" ma:internalName="MediaServiceFastMetadata" ma:readOnly="true">
      <xsd:simpleType>
        <xsd:restriction base="dms:Note"/>
      </xsd:simpleType>
    </xsd:element>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element name="MediaServiceSearchProperties" ma:index="3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8679632-f987-42d9-8d47-7bf8c2bc3199" elementFormDefault="qualified">
    <xsd:import namespace="http://schemas.microsoft.com/office/2006/documentManagement/types"/>
    <xsd:import namespace="http://schemas.microsoft.com/office/infopath/2007/PartnerControls"/>
    <xsd:element name="SharedWithUsers" ma:index="3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1"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C900F7F-4E10-403A-AA7F-A62CD26DE985}">
  <ds:schemaRefs>
    <ds:schemaRef ds:uri="58679632-f987-42d9-8d47-7bf8c2bc3199"/>
    <ds:schemaRef ds:uri="720369b5-5f2f-48ca-901f-b4eb7f6d6542"/>
    <ds:schemaRef ds:uri="b39054d3-4d06-498c-b85b-6e2db358ac8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C647610-03FD-4811-8713-839886BCE2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20369b5-5f2f-48ca-901f-b4eb7f6d6542"/>
    <ds:schemaRef ds:uri="b39054d3-4d06-498c-b85b-6e2db358ac86"/>
    <ds:schemaRef ds:uri="58679632-f987-42d9-8d47-7bf8c2bc31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8288597-42C1-43CD-BAA3-F41B2081721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MentalHelse</Template>
  <TotalTime>56</TotalTime>
  <Words>1222</Words>
  <Application>Microsoft Office PowerPoint</Application>
  <PresentationFormat>Skjermfremvisning (16:9)</PresentationFormat>
  <Paragraphs>159</Paragraphs>
  <Slides>19</Slides>
  <Notes>19</Notes>
  <HiddenSlides>0</HiddenSlides>
  <MMClips>2</MMClips>
  <ScaleCrop>false</ScaleCrop>
  <HeadingPairs>
    <vt:vector size="6" baseType="variant">
      <vt:variant>
        <vt:lpstr>Brukte skrifter</vt:lpstr>
      </vt:variant>
      <vt:variant>
        <vt:i4>10</vt:i4>
      </vt:variant>
      <vt:variant>
        <vt:lpstr>Tema</vt:lpstr>
      </vt:variant>
      <vt:variant>
        <vt:i4>1</vt:i4>
      </vt:variant>
      <vt:variant>
        <vt:lpstr>Lysbildetitler</vt:lpstr>
      </vt:variant>
      <vt:variant>
        <vt:i4>19</vt:i4>
      </vt:variant>
    </vt:vector>
  </HeadingPairs>
  <TitlesOfParts>
    <vt:vector size="30" baseType="lpstr">
      <vt:lpstr> open sans</vt:lpstr>
      <vt:lpstr>Arial</vt:lpstr>
      <vt:lpstr>Calibri</vt:lpstr>
      <vt:lpstr>Graphik Web</vt:lpstr>
      <vt:lpstr>Helvetica Light</vt:lpstr>
      <vt:lpstr>Open Sans</vt:lpstr>
      <vt:lpstr>Open Sans</vt:lpstr>
      <vt:lpstr>Open Sans </vt:lpstr>
      <vt:lpstr>OpenSans</vt:lpstr>
      <vt:lpstr>Segoe UI</vt:lpstr>
      <vt:lpstr>MentalHelse_mal_2019</vt:lpstr>
      <vt:lpstr>PowerPoint-presentasjon</vt:lpstr>
      <vt:lpstr>Mål </vt:lpstr>
      <vt:lpstr>Program </vt:lpstr>
      <vt:lpstr>Hvem er dere? </vt:lpstr>
      <vt:lpstr>PowerPoint-presentasjon</vt:lpstr>
      <vt:lpstr>PowerPoint-presentasjon</vt:lpstr>
      <vt:lpstr>Medlemsorganiasjon:</vt:lpstr>
      <vt:lpstr>Medlemsstyrt organisasjon med to «søyler»:</vt:lpstr>
      <vt:lpstr>Formål</vt:lpstr>
      <vt:lpstr>PowerPoint-presentasjon</vt:lpstr>
      <vt:lpstr>PowerPoint-presentasjon</vt:lpstr>
      <vt:lpstr>Hva vi gjør:</vt:lpstr>
      <vt:lpstr>Svartjenestene våre:</vt:lpstr>
      <vt:lpstr>Vaktbikkje, påvirker og medvirker</vt:lpstr>
      <vt:lpstr>Lokallaget</vt:lpstr>
      <vt:lpstr>Våre frivillig-oppgaver</vt:lpstr>
      <vt:lpstr>Frivillige i Mental Helse…</vt:lpstr>
      <vt:lpstr>Hva forventer frivillige av oss?</vt:lpstr>
      <vt:lpstr>PowerPoint-presentasjon</vt:lpstr>
    </vt:vector>
  </TitlesOfParts>
  <Company>Kord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Siri Bråtane</dc:creator>
  <cp:lastModifiedBy>Jonas Ørnes Andersen</cp:lastModifiedBy>
  <cp:revision>2</cp:revision>
  <cp:lastPrinted>2023-10-26T10:00:56Z</cp:lastPrinted>
  <dcterms:created xsi:type="dcterms:W3CDTF">2020-11-11T08:56:52Z</dcterms:created>
  <dcterms:modified xsi:type="dcterms:W3CDTF">2024-12-09T12:18:58Z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0x010100956F9D98D7D894489932CD27603E3FCC00EBCBA67F4E1D5142912723475A472790</vt:lpwstr>
  </property>
  <property fmtid="{D5CDD505-2E9C-101B-9397-08002B2CF9AE}" pid="3" name="DocumentContent">
    <vt:lpwstr/>
  </property>
</Properties>
</file>