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1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281A"/>
    <a:srgbClr val="ECE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 showGuides="1">
      <p:cViewPr varScale="1">
        <p:scale>
          <a:sx n="140" d="100"/>
          <a:sy n="140" d="100"/>
        </p:scale>
        <p:origin x="144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 Bergersen" userId="15d551b0-4938-4240-ab22-1137fbdad970" providerId="ADAL" clId="{FD408C3B-CB9D-4592-918E-43768F1C0A9D}"/>
    <pc:docChg chg="undo custSel addSld modSld">
      <pc:chgData name="Kristin Bergersen" userId="15d551b0-4938-4240-ab22-1137fbdad970" providerId="ADAL" clId="{FD408C3B-CB9D-4592-918E-43768F1C0A9D}" dt="2025-04-14T09:23:17.237" v="6" actId="700"/>
      <pc:docMkLst>
        <pc:docMk/>
      </pc:docMkLst>
      <pc:sldChg chg="addSp delSp modSp mod modClrScheme chgLayout">
        <pc:chgData name="Kristin Bergersen" userId="15d551b0-4938-4240-ab22-1137fbdad970" providerId="ADAL" clId="{FD408C3B-CB9D-4592-918E-43768F1C0A9D}" dt="2025-04-14T09:22:35.731" v="1" actId="700"/>
        <pc:sldMkLst>
          <pc:docMk/>
          <pc:sldMk cId="2290744959" sldId="261"/>
        </pc:sldMkLst>
        <pc:spChg chg="add del mod">
          <ac:chgData name="Kristin Bergersen" userId="15d551b0-4938-4240-ab22-1137fbdad970" providerId="ADAL" clId="{FD408C3B-CB9D-4592-918E-43768F1C0A9D}" dt="2025-04-14T09:22:35.731" v="1" actId="700"/>
          <ac:spMkLst>
            <pc:docMk/>
            <pc:sldMk cId="2290744959" sldId="261"/>
            <ac:spMk id="2" creationId="{EB671A04-D8B0-826A-55AB-815F3490F3AF}"/>
          </ac:spMkLst>
        </pc:spChg>
        <pc:spChg chg="add del mod">
          <ac:chgData name="Kristin Bergersen" userId="15d551b0-4938-4240-ab22-1137fbdad970" providerId="ADAL" clId="{FD408C3B-CB9D-4592-918E-43768F1C0A9D}" dt="2025-04-14T09:22:35.731" v="1" actId="700"/>
          <ac:spMkLst>
            <pc:docMk/>
            <pc:sldMk cId="2290744959" sldId="261"/>
            <ac:spMk id="3" creationId="{5B1B8496-C353-810D-5000-021296F290DB}"/>
          </ac:spMkLst>
        </pc:spChg>
      </pc:sldChg>
      <pc:sldChg chg="new">
        <pc:chgData name="Kristin Bergersen" userId="15d551b0-4938-4240-ab22-1137fbdad970" providerId="ADAL" clId="{FD408C3B-CB9D-4592-918E-43768F1C0A9D}" dt="2025-04-14T09:22:43.938" v="2" actId="680"/>
        <pc:sldMkLst>
          <pc:docMk/>
          <pc:sldMk cId="2261942139" sldId="262"/>
        </pc:sldMkLst>
      </pc:sldChg>
      <pc:sldChg chg="addSp delSp modSp new mod modClrScheme chgLayout">
        <pc:chgData name="Kristin Bergersen" userId="15d551b0-4938-4240-ab22-1137fbdad970" providerId="ADAL" clId="{FD408C3B-CB9D-4592-918E-43768F1C0A9D}" dt="2025-04-14T09:22:56.904" v="4" actId="700"/>
        <pc:sldMkLst>
          <pc:docMk/>
          <pc:sldMk cId="2397764404" sldId="263"/>
        </pc:sldMkLst>
        <pc:spChg chg="del mod ord">
          <ac:chgData name="Kristin Bergersen" userId="15d551b0-4938-4240-ab22-1137fbdad970" providerId="ADAL" clId="{FD408C3B-CB9D-4592-918E-43768F1C0A9D}" dt="2025-04-14T09:22:56.904" v="4" actId="700"/>
          <ac:spMkLst>
            <pc:docMk/>
            <pc:sldMk cId="2397764404" sldId="263"/>
            <ac:spMk id="2" creationId="{3F46F611-06D1-3DF4-62E0-1156A1282733}"/>
          </ac:spMkLst>
        </pc:spChg>
        <pc:spChg chg="del mod ord">
          <ac:chgData name="Kristin Bergersen" userId="15d551b0-4938-4240-ab22-1137fbdad970" providerId="ADAL" clId="{FD408C3B-CB9D-4592-918E-43768F1C0A9D}" dt="2025-04-14T09:22:56.904" v="4" actId="700"/>
          <ac:spMkLst>
            <pc:docMk/>
            <pc:sldMk cId="2397764404" sldId="263"/>
            <ac:spMk id="3" creationId="{381B1503-0C14-B600-3558-9899A4DA5DC1}"/>
          </ac:spMkLst>
        </pc:spChg>
        <pc:spChg chg="add mod ord">
          <ac:chgData name="Kristin Bergersen" userId="15d551b0-4938-4240-ab22-1137fbdad970" providerId="ADAL" clId="{FD408C3B-CB9D-4592-918E-43768F1C0A9D}" dt="2025-04-14T09:22:56.904" v="4" actId="700"/>
          <ac:spMkLst>
            <pc:docMk/>
            <pc:sldMk cId="2397764404" sldId="263"/>
            <ac:spMk id="4" creationId="{445BDA33-4A41-C111-190B-454075A6FCD1}"/>
          </ac:spMkLst>
        </pc:spChg>
        <pc:spChg chg="add mod ord">
          <ac:chgData name="Kristin Bergersen" userId="15d551b0-4938-4240-ab22-1137fbdad970" providerId="ADAL" clId="{FD408C3B-CB9D-4592-918E-43768F1C0A9D}" dt="2025-04-14T09:22:56.904" v="4" actId="700"/>
          <ac:spMkLst>
            <pc:docMk/>
            <pc:sldMk cId="2397764404" sldId="263"/>
            <ac:spMk id="5" creationId="{D112DC42-B7B3-D86E-7D95-1A5FA4BC90AE}"/>
          </ac:spMkLst>
        </pc:spChg>
        <pc:spChg chg="add mod ord">
          <ac:chgData name="Kristin Bergersen" userId="15d551b0-4938-4240-ab22-1137fbdad970" providerId="ADAL" clId="{FD408C3B-CB9D-4592-918E-43768F1C0A9D}" dt="2025-04-14T09:22:56.904" v="4" actId="700"/>
          <ac:spMkLst>
            <pc:docMk/>
            <pc:sldMk cId="2397764404" sldId="263"/>
            <ac:spMk id="6" creationId="{88038FD4-5F1F-B847-0F0F-63A225B4996E}"/>
          </ac:spMkLst>
        </pc:spChg>
      </pc:sldChg>
      <pc:sldChg chg="addSp delSp modSp new mod modClrScheme chgLayout">
        <pc:chgData name="Kristin Bergersen" userId="15d551b0-4938-4240-ab22-1137fbdad970" providerId="ADAL" clId="{FD408C3B-CB9D-4592-918E-43768F1C0A9D}" dt="2025-04-14T09:23:17.237" v="6" actId="700"/>
        <pc:sldMkLst>
          <pc:docMk/>
          <pc:sldMk cId="1266412058" sldId="264"/>
        </pc:sldMkLst>
        <pc:spChg chg="del">
          <ac:chgData name="Kristin Bergersen" userId="15d551b0-4938-4240-ab22-1137fbdad970" providerId="ADAL" clId="{FD408C3B-CB9D-4592-918E-43768F1C0A9D}" dt="2025-04-14T09:23:17.237" v="6" actId="700"/>
          <ac:spMkLst>
            <pc:docMk/>
            <pc:sldMk cId="1266412058" sldId="264"/>
            <ac:spMk id="2" creationId="{24C04DDD-0D6F-5B31-3C4F-7400D0A10487}"/>
          </ac:spMkLst>
        </pc:spChg>
        <pc:spChg chg="del mod ord">
          <ac:chgData name="Kristin Bergersen" userId="15d551b0-4938-4240-ab22-1137fbdad970" providerId="ADAL" clId="{FD408C3B-CB9D-4592-918E-43768F1C0A9D}" dt="2025-04-14T09:23:17.237" v="6" actId="700"/>
          <ac:spMkLst>
            <pc:docMk/>
            <pc:sldMk cId="1266412058" sldId="264"/>
            <ac:spMk id="3" creationId="{29361865-17BB-E34E-7218-FF2BF33D607B}"/>
          </ac:spMkLst>
        </pc:spChg>
        <pc:spChg chg="del">
          <ac:chgData name="Kristin Bergersen" userId="15d551b0-4938-4240-ab22-1137fbdad970" providerId="ADAL" clId="{FD408C3B-CB9D-4592-918E-43768F1C0A9D}" dt="2025-04-14T09:23:17.237" v="6" actId="700"/>
          <ac:spMkLst>
            <pc:docMk/>
            <pc:sldMk cId="1266412058" sldId="264"/>
            <ac:spMk id="4" creationId="{60D702A3-A8B2-6DE9-B80C-6B4206632FAD}"/>
          </ac:spMkLst>
        </pc:spChg>
        <pc:spChg chg="add mod ord">
          <ac:chgData name="Kristin Bergersen" userId="15d551b0-4938-4240-ab22-1137fbdad970" providerId="ADAL" clId="{FD408C3B-CB9D-4592-918E-43768F1C0A9D}" dt="2025-04-14T09:23:17.237" v="6" actId="700"/>
          <ac:spMkLst>
            <pc:docMk/>
            <pc:sldMk cId="1266412058" sldId="264"/>
            <ac:spMk id="5" creationId="{6769036F-26B6-0093-04A3-03EA2B1CDAB4}"/>
          </ac:spMkLst>
        </pc:spChg>
      </pc:sldChg>
    </pc:docChg>
  </pc:docChgLst>
  <pc:docChgLst>
    <pc:chgData name="Kristin Bergersen" userId="15d551b0-4938-4240-ab22-1137fbdad970" providerId="ADAL" clId="{E795E141-7787-4320-85D4-875BF5406D4D}"/>
    <pc:docChg chg="delSld modSld">
      <pc:chgData name="Kristin Bergersen" userId="15d551b0-4938-4240-ab22-1137fbdad970" providerId="ADAL" clId="{E795E141-7787-4320-85D4-875BF5406D4D}" dt="2025-03-24T10:26:31.637" v="6" actId="47"/>
      <pc:docMkLst>
        <pc:docMk/>
      </pc:docMkLst>
      <pc:sldChg chg="modSp mod">
        <pc:chgData name="Kristin Bergersen" userId="15d551b0-4938-4240-ab22-1137fbdad970" providerId="ADAL" clId="{E795E141-7787-4320-85D4-875BF5406D4D}" dt="2025-03-24T10:26:25.606" v="0" actId="6549"/>
        <pc:sldMkLst>
          <pc:docMk/>
          <pc:sldMk cId="2189863241" sldId="256"/>
        </pc:sldMkLst>
        <pc:spChg chg="mod">
          <ac:chgData name="Kristin Bergersen" userId="15d551b0-4938-4240-ab22-1137fbdad970" providerId="ADAL" clId="{E795E141-7787-4320-85D4-875BF5406D4D}" dt="2025-03-24T10:26:25.606" v="0" actId="6549"/>
          <ac:spMkLst>
            <pc:docMk/>
            <pc:sldMk cId="2189863241" sldId="256"/>
            <ac:spMk id="2" creationId="{AAA98565-2E8D-A489-318B-EC970B7EF55D}"/>
          </ac:spMkLst>
        </pc:spChg>
      </pc:sldChg>
      <pc:sldChg chg="del">
        <pc:chgData name="Kristin Bergersen" userId="15d551b0-4938-4240-ab22-1137fbdad970" providerId="ADAL" clId="{E795E141-7787-4320-85D4-875BF5406D4D}" dt="2025-03-24T10:26:28.783" v="1" actId="47"/>
        <pc:sldMkLst>
          <pc:docMk/>
          <pc:sldMk cId="3424780807" sldId="257"/>
        </pc:sldMkLst>
      </pc:sldChg>
      <pc:sldChg chg="del">
        <pc:chgData name="Kristin Bergersen" userId="15d551b0-4938-4240-ab22-1137fbdad970" providerId="ADAL" clId="{E795E141-7787-4320-85D4-875BF5406D4D}" dt="2025-03-24T10:26:29.280" v="2" actId="47"/>
        <pc:sldMkLst>
          <pc:docMk/>
          <pc:sldMk cId="1623115152" sldId="258"/>
        </pc:sldMkLst>
      </pc:sldChg>
      <pc:sldChg chg="del">
        <pc:chgData name="Kristin Bergersen" userId="15d551b0-4938-4240-ab22-1137fbdad970" providerId="ADAL" clId="{E795E141-7787-4320-85D4-875BF5406D4D}" dt="2025-03-24T10:26:30.425" v="4" actId="47"/>
        <pc:sldMkLst>
          <pc:docMk/>
          <pc:sldMk cId="71189743" sldId="259"/>
        </pc:sldMkLst>
      </pc:sldChg>
      <pc:sldChg chg="del">
        <pc:chgData name="Kristin Bergersen" userId="15d551b0-4938-4240-ab22-1137fbdad970" providerId="ADAL" clId="{E795E141-7787-4320-85D4-875BF5406D4D}" dt="2025-03-24T10:26:29.775" v="3" actId="47"/>
        <pc:sldMkLst>
          <pc:docMk/>
          <pc:sldMk cId="242863484" sldId="260"/>
        </pc:sldMkLst>
      </pc:sldChg>
      <pc:sldChg chg="del">
        <pc:chgData name="Kristin Bergersen" userId="15d551b0-4938-4240-ab22-1137fbdad970" providerId="ADAL" clId="{E795E141-7787-4320-85D4-875BF5406D4D}" dt="2025-03-24T10:26:30.847" v="5" actId="47"/>
        <pc:sldMkLst>
          <pc:docMk/>
          <pc:sldMk cId="969216250" sldId="262"/>
        </pc:sldMkLst>
      </pc:sldChg>
      <pc:sldChg chg="del">
        <pc:chgData name="Kristin Bergersen" userId="15d551b0-4938-4240-ab22-1137fbdad970" providerId="ADAL" clId="{E795E141-7787-4320-85D4-875BF5406D4D}" dt="2025-03-24T10:26:31.637" v="6" actId="47"/>
        <pc:sldMkLst>
          <pc:docMk/>
          <pc:sldMk cId="4101028546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57C7CD3-784E-4210-3478-CA2508138CD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8000">
                <a:schemeClr val="bg1">
                  <a:alpha val="95000"/>
                </a:schemeClr>
              </a:gs>
              <a:gs pos="46000">
                <a:schemeClr val="bg1">
                  <a:alpha val="90000"/>
                </a:schemeClr>
              </a:gs>
              <a:gs pos="86000">
                <a:schemeClr val="bg1">
                  <a:alpha val="70000"/>
                </a:schemeClr>
              </a:gs>
              <a:gs pos="34000">
                <a:schemeClr val="bg1">
                  <a:alpha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B8E63F2-4FDE-51EF-29C3-2BDB181853D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1524000" y="1361280"/>
            <a:ext cx="9144000" cy="2162969"/>
          </a:xfrm>
        </p:spPr>
        <p:txBody>
          <a:bodyPr anchor="b">
            <a:normAutofit/>
          </a:bodyPr>
          <a:lstStyle>
            <a:lvl1pPr algn="ctr">
              <a:defRPr sz="6000" b="1"/>
            </a:lvl1pPr>
          </a:lstStyle>
          <a:p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D26A852-B61B-2A7C-B4E3-F1E3C1B33A4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ubTitle" idx="1"/>
          </p:nvPr>
        </p:nvSpPr>
        <p:spPr>
          <a:xfrm>
            <a:off x="1524000" y="3838574"/>
            <a:ext cx="9144000" cy="1419225"/>
          </a:xfrm>
          <a:solidFill>
            <a:srgbClr val="C4281A">
              <a:alpha val="0"/>
            </a:srgbClr>
          </a:solidFill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pic>
        <p:nvPicPr>
          <p:cNvPr id="4" name="Bilde 3" descr="Et bilde som inneholder skjermbilde, Grafikk, mørke, sort&#10;&#10;Automatisk generert beskrivelse">
            <a:extLst>
              <a:ext uri="{FF2B5EF4-FFF2-40B4-BE49-F238E27FC236}">
                <a16:creationId xmlns:a16="http://schemas.microsoft.com/office/drawing/2014/main" id="{6BBDFF58-9EA4-FA29-10EF-6E7C9981351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6"/>
          <a:stretch/>
        </p:blipFill>
        <p:spPr>
          <a:xfrm>
            <a:off x="4003729" y="3427597"/>
            <a:ext cx="4184541" cy="523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343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Et bilde som inneholder Grafikk, tekst, logo, clip art&#10;&#10;Automatisk generert beskrivelse">
            <a:extLst>
              <a:ext uri="{FF2B5EF4-FFF2-40B4-BE49-F238E27FC236}">
                <a16:creationId xmlns:a16="http://schemas.microsoft.com/office/drawing/2014/main" id="{4D025F63-93B4-FA72-FB8A-8DC2383623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395" y="543545"/>
            <a:ext cx="10249209" cy="576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01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9607D3-A739-D880-0D92-07A5611027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649996" y="339725"/>
            <a:ext cx="9627756" cy="1325563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8BD24A1-3474-AE51-4A7D-31D30B37B76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653667" y="1851645"/>
            <a:ext cx="9627757" cy="4351338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 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1098704-15EB-43E4-A057-49BFE6389B8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2150506" y="6308725"/>
            <a:ext cx="5911826" cy="252413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D5367AE-96CB-CCBE-22EB-2FB621A5FB9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>
          <a:xfrm>
            <a:off x="649995" y="6305860"/>
            <a:ext cx="1397670" cy="252413"/>
          </a:xfrm>
        </p:spPr>
        <p:txBody>
          <a:bodyPr/>
          <a:lstStyle/>
          <a:p>
            <a:fld id="{421DEFD7-2894-40DE-B5CE-3196C8E4D0C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0998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35A160-73C3-A05C-AB84-E60CE6585AF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649996" y="339725"/>
            <a:ext cx="9899058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FA74000-B371-50DF-378E-1915B7C8D3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49C21B9-F980-D746-84DC-60AD2F5B3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75150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1E57C45-0A10-F580-C4CD-AA9211AC56F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429000" y="6308724"/>
            <a:ext cx="4815290" cy="252413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BC8D5B1-E3CD-A62D-E871-54260EAD7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EFD7-2894-40DE-B5CE-3196C8E4D0C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086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94575D-AC64-0B41-0EB3-9A5E2C8A2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F48C99F-5306-DBFB-B46A-5F31B6854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44675"/>
            <a:ext cx="5157787" cy="434498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F278FB3-8AA0-3406-8295-33C9EE0D97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44675"/>
            <a:ext cx="5183188" cy="434498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4C44261-EF74-808A-1B1B-46CEDF4AE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Navn på presentasjon</a:t>
            </a:r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96388549-4E9B-630F-1C41-44EB979E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Sidetall</a:t>
            </a:r>
          </a:p>
        </p:txBody>
      </p:sp>
    </p:spTree>
    <p:extLst>
      <p:ext uri="{BB962C8B-B14F-4D97-AF65-F5344CB8AC3E}">
        <p14:creationId xmlns:p14="http://schemas.microsoft.com/office/powerpoint/2010/main" val="405694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ED45E4-386D-7843-3002-B569F006E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C654077-7CC1-D017-7FCC-F9EDBC5BA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776EF30-1D2B-2C6E-D500-96059BA26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EFD7-2894-40DE-B5CE-3196C8E4D0C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420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78E493-98EF-25A0-0B9A-4E4E4671C7D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BC571172-BC62-4E49-AFFC-ACCC400047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Navn på presentasjon</a:t>
            </a:r>
            <a:endParaRPr lang="nb-NO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E2A24C8C-DBD2-B715-C784-CAD1CB6BD43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5400000">
            <a:off x="-1648505" y="3313792"/>
            <a:ext cx="3520032" cy="2230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0E014495-D6F0-42A6-A98C-72D6F44C33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1844675"/>
            <a:ext cx="5826563" cy="4356100"/>
          </a:xfrm>
        </p:spPr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4F75B443-FE6C-A854-49AA-D2589C26AFD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3"/>
          </p:nvPr>
        </p:nvSpPr>
        <p:spPr>
          <a:xfrm>
            <a:off x="623888" y="1844675"/>
            <a:ext cx="5472112" cy="4356100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557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B63A0748-A2F3-CF3E-9AC2-F3403D5DD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DCAD0F6-0097-CBAE-1080-003F8CC4B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EFD7-2894-40DE-B5CE-3196C8E4D0CE}" type="slidenum">
              <a:rPr lang="nb-NO" smtClean="0"/>
              <a:t>‹#›</a:t>
            </a:fld>
            <a:endParaRPr lang="nb-NO"/>
          </a:p>
        </p:txBody>
      </p:sp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47F2EB96-0D78-145D-8AA4-535ECFEA721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3888" y="333375"/>
            <a:ext cx="10036175" cy="5867400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551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60C808-4870-0017-5BEF-950310DF4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333375"/>
            <a:ext cx="4333594" cy="1331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FC6C954-131F-7695-E16D-CCD73DAC8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333375"/>
            <a:ext cx="5538600" cy="58673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BD1BD93-FCED-3B9D-FEF9-8D2E6A7EC8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3888" y="2057399"/>
            <a:ext cx="4333594" cy="41433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A797CCD-D939-AB22-E641-28D7B2862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0BB2CA1-9A86-7FC8-6F3E-26F7A8910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EFD7-2894-40DE-B5CE-3196C8E4D0CE}" type="slidenum">
              <a:rPr lang="nb-NO" smtClean="0"/>
              <a:t>‹#›</a:t>
            </a:fld>
            <a:endParaRPr lang="nb-NO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99727959-3DD1-F6D9-33C0-F0D01F816A7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5400000">
            <a:off x="-582660" y="1754982"/>
            <a:ext cx="1344706" cy="1793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3929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EA3FDE2-3BBB-E9A2-41EB-0F1AE55E4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333375"/>
            <a:ext cx="4270841" cy="1331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0A9104EF-A088-3B47-4635-0B22DDAA60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333375"/>
            <a:ext cx="5529636" cy="5867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7E81081-34EA-6779-05F8-953CC4083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3888" y="1844675"/>
            <a:ext cx="4270841" cy="43561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B726345-4553-DBC7-0CFB-FA2AEFD39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3888" y="6313951"/>
            <a:ext cx="6512892" cy="247187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17EF129-3AA5-54ED-6D61-AA25BA523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EFD7-2894-40DE-B5CE-3196C8E4D0CE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3F43838E-813A-D44E-35A4-AE63AFC1C0A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5400000">
            <a:off x="-363074" y="1591237"/>
            <a:ext cx="941298" cy="21515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103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 descr="Et bilde som inneholder sort, mørke&#10;&#10;Automatisk generert beskrivelse">
            <a:extLst>
              <a:ext uri="{FF2B5EF4-FFF2-40B4-BE49-F238E27FC236}">
                <a16:creationId xmlns:a16="http://schemas.microsoft.com/office/drawing/2014/main" id="{150A1D73-DA59-3BE5-3CCC-A8B000B65144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42700AB5-EE7E-B747-A4F7-5C030904A69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8000">
                <a:schemeClr val="bg1">
                  <a:alpha val="95000"/>
                </a:schemeClr>
              </a:gs>
              <a:gs pos="77000">
                <a:schemeClr val="bg1">
                  <a:alpha val="90000"/>
                </a:schemeClr>
              </a:gs>
              <a:gs pos="100000">
                <a:schemeClr val="bg1">
                  <a:alpha val="70000"/>
                </a:schemeClr>
              </a:gs>
              <a:gs pos="72000">
                <a:schemeClr val="bg1">
                  <a:alpha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21DEFD7-2894-40DE-B5CE-3196C8E4D0CE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AAECB6B5-F78C-3BBB-5EE3-336B334BCD44}"/>
              </a:ext>
            </a:extLst>
          </p:cNvPr>
          <p:cNvSpPr/>
          <p:nvPr userDrawn="1"/>
        </p:nvSpPr>
        <p:spPr>
          <a:xfrm>
            <a:off x="0" y="0"/>
            <a:ext cx="257750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noFill/>
            </a:endParaRPr>
          </a:p>
        </p:txBody>
      </p:sp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0F94927-4A95-ECDD-9C15-3EDB7984BE2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649996" y="339725"/>
            <a:ext cx="9439256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nb-NO" dirty="0"/>
            </a:br>
            <a:r>
              <a:rPr lang="nb-NO" dirty="0"/>
              <a:t>Klikk for å redigere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522FF64-D971-0318-69D9-DD74B348C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995" y="1857127"/>
            <a:ext cx="1088466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 Andre nivå</a:t>
            </a:r>
          </a:p>
          <a:p>
            <a:pPr lvl="2"/>
            <a:r>
              <a:rPr lang="nb-NO" dirty="0"/>
              <a:t> 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 Femte nivå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E72C12E-46DF-49F2-F7D2-1DE297DD6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9995" y="6308725"/>
            <a:ext cx="4815290" cy="25241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nb-NO" dirty="0"/>
              <a:t>Navn på presentasjon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3B82744-E29F-12F1-B1DA-85B499FA2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5518" y="6308725"/>
            <a:ext cx="1397670" cy="252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nb-NO" dirty="0"/>
              <a:t>|  (</a:t>
            </a:r>
            <a:r>
              <a:rPr lang="nb-NO" dirty="0" err="1"/>
              <a:t>lysbildenr</a:t>
            </a:r>
            <a:r>
              <a:rPr lang="nb-NO" dirty="0"/>
              <a:t>.)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FE080CA-AE1B-2FBF-0A01-9136A77CBC4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9122979" y="6308725"/>
            <a:ext cx="3069021" cy="54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13" name="Bilde 12" descr="Et bilde som inneholder skjermbilde, Grafikk, mørke, sort&#10;&#10;Automatisk generert beskrivelse">
            <a:extLst>
              <a:ext uri="{FF2B5EF4-FFF2-40B4-BE49-F238E27FC236}">
                <a16:creationId xmlns:a16="http://schemas.microsoft.com/office/drawing/2014/main" id="{980977DA-091C-A71D-61F4-E0447542C55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6"/>
          <a:stretch/>
        </p:blipFill>
        <p:spPr>
          <a:xfrm>
            <a:off x="8791218" y="4408606"/>
            <a:ext cx="3586067" cy="4482585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18A701C4-D8ED-225D-50F7-A698D831376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0135518" y="0"/>
            <a:ext cx="2056482" cy="1471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Bilde 11" descr="Et bilde som inneholder tekst, Grafikk, logo, grafisk design&#10;&#10;Automatisk generert beskrivelse">
            <a:extLst>
              <a:ext uri="{FF2B5EF4-FFF2-40B4-BE49-F238E27FC236}">
                <a16:creationId xmlns:a16="http://schemas.microsoft.com/office/drawing/2014/main" id="{19F9F9D7-B81A-EE3A-6A41-637DE62ACC9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3" y="-22652"/>
            <a:ext cx="1349552" cy="1686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070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71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113" indent="-265113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76213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81075" indent="-176213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31925" indent="-263525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95463" indent="-176213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3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4247" userDrawn="1">
          <p15:clr>
            <a:srgbClr val="F26B43"/>
          </p15:clr>
        </p15:guide>
        <p15:guide id="4" pos="52" userDrawn="1">
          <p15:clr>
            <a:srgbClr val="F26B43"/>
          </p15:clr>
        </p15:guide>
        <p15:guide id="5" pos="7605" userDrawn="1">
          <p15:clr>
            <a:srgbClr val="F26B43"/>
          </p15:clr>
        </p15:guide>
        <p15:guide id="6" orient="horz" pos="210" userDrawn="1">
          <p15:clr>
            <a:srgbClr val="F26B43"/>
          </p15:clr>
        </p15:guide>
        <p15:guide id="7" orient="horz" pos="1049" userDrawn="1">
          <p15:clr>
            <a:srgbClr val="F26B43"/>
          </p15:clr>
        </p15:guide>
        <p15:guide id="8" orient="horz" pos="1162" userDrawn="1">
          <p15:clr>
            <a:srgbClr val="F26B43"/>
          </p15:clr>
        </p15:guide>
        <p15:guide id="9" orient="horz" pos="3906" userDrawn="1">
          <p15:clr>
            <a:srgbClr val="F26B43"/>
          </p15:clr>
        </p15:guide>
        <p15:guide id="10" pos="393" userDrawn="1">
          <p15:clr>
            <a:srgbClr val="F26B43"/>
          </p15:clr>
        </p15:guide>
        <p15:guide id="13" orient="horz" pos="3974" userDrawn="1">
          <p15:clr>
            <a:srgbClr val="F26B43"/>
          </p15:clr>
        </p15:guide>
        <p15:guide id="14" orient="horz" pos="4133" userDrawn="1">
          <p15:clr>
            <a:srgbClr val="F26B43"/>
          </p15:clr>
        </p15:guide>
        <p15:guide id="15" pos="751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A98565-2E8D-A489-318B-EC970B7EF5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87BD204-4046-DFD7-9D8E-C06E5B0CE7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9863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E57787-7A19-678C-A992-68D98C9C1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138A62-6E81-19D1-D474-57881C6D0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1942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445BDA33-4A41-C111-190B-454075A6F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D112DC42-B7B3-D86E-7D95-1A5FA4BC90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8038FD4-5F1F-B847-0F0F-63A225B499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7764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6769036F-26B6-0093-04A3-03EA2B1CDA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6412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0744959"/>
      </p:ext>
    </p:extLst>
  </p:cSld>
  <p:clrMapOvr>
    <a:masterClrMapping/>
  </p:clrMapOvr>
</p:sld>
</file>

<file path=ppt/theme/theme1.xml><?xml version="1.0" encoding="utf-8"?>
<a:theme xmlns:a="http://schemas.openxmlformats.org/drawingml/2006/main" name="Lysbildenummer">
  <a:themeElements>
    <a:clrScheme name="Egendefinert 1">
      <a:dk1>
        <a:sysClr val="windowText" lastClr="000000"/>
      </a:dk1>
      <a:lt1>
        <a:sysClr val="window" lastClr="FFFFFF"/>
      </a:lt1>
      <a:dk2>
        <a:srgbClr val="C4281A"/>
      </a:dk2>
      <a:lt2>
        <a:srgbClr val="ECEAE6"/>
      </a:lt2>
      <a:accent1>
        <a:srgbClr val="A8DBEB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ental Helse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Open Sans</vt:lpstr>
      <vt:lpstr>Wingdings</vt:lpstr>
      <vt:lpstr>Lysbildenummer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Emilie Gjengedal Vatnøy</dc:creator>
  <cp:lastModifiedBy>Kristin Bergersen</cp:lastModifiedBy>
  <cp:revision>7</cp:revision>
  <dcterms:created xsi:type="dcterms:W3CDTF">2024-10-23T07:16:35Z</dcterms:created>
  <dcterms:modified xsi:type="dcterms:W3CDTF">2025-04-14T09:23:25Z</dcterms:modified>
</cp:coreProperties>
</file>