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4" r:id="rId4"/>
    <p:sldId id="265" r:id="rId5"/>
    <p:sldId id="261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281A"/>
    <a:srgbClr val="ECE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 showGuides="1">
      <p:cViewPr varScale="1">
        <p:scale>
          <a:sx n="138" d="100"/>
          <a:sy n="138" d="100"/>
        </p:scale>
        <p:origin x="10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57C7CD3-784E-4210-3478-CA2508138C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000">
                <a:schemeClr val="bg1">
                  <a:alpha val="95000"/>
                </a:schemeClr>
              </a:gs>
              <a:gs pos="46000">
                <a:schemeClr val="bg1">
                  <a:alpha val="90000"/>
                </a:schemeClr>
              </a:gs>
              <a:gs pos="86000">
                <a:schemeClr val="bg1">
                  <a:alpha val="70000"/>
                </a:schemeClr>
              </a:gs>
              <a:gs pos="34000">
                <a:schemeClr val="bg1">
                  <a:alpha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B8E63F2-4FDE-51EF-29C3-2BDB181853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524000" y="1361280"/>
            <a:ext cx="9144000" cy="2162969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D26A852-B61B-2A7C-B4E3-F1E3C1B33A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1524000" y="3838574"/>
            <a:ext cx="9144000" cy="1419225"/>
          </a:xfrm>
          <a:solidFill>
            <a:srgbClr val="C4281A">
              <a:alpha val="0"/>
            </a:srgbClr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4" name="Bilde 3" descr="Et bilde som inneholder skjermbilde, Grafikk, mørke, sort&#10;&#10;Automatisk generert beskrivelse">
            <a:extLst>
              <a:ext uri="{FF2B5EF4-FFF2-40B4-BE49-F238E27FC236}">
                <a16:creationId xmlns:a16="http://schemas.microsoft.com/office/drawing/2014/main" id="{6BBDFF58-9EA4-FA29-10EF-6E7C998135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"/>
          <a:stretch/>
        </p:blipFill>
        <p:spPr>
          <a:xfrm>
            <a:off x="4003729" y="3427597"/>
            <a:ext cx="4184541" cy="52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Grafikk, tekst, logo, clip art&#10;&#10;Automatisk generert beskrivelse">
            <a:extLst>
              <a:ext uri="{FF2B5EF4-FFF2-40B4-BE49-F238E27FC236}">
                <a16:creationId xmlns:a16="http://schemas.microsoft.com/office/drawing/2014/main" id="{4D025F63-93B4-FA72-FB8A-8DC2383623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5" y="543545"/>
            <a:ext cx="10249209" cy="576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1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9607D3-A739-D880-0D92-07A5611027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49996" y="339725"/>
            <a:ext cx="9627756" cy="1325563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8BD24A1-3474-AE51-4A7D-31D30B37B7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653667" y="1851645"/>
            <a:ext cx="9627757" cy="4351338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 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098704-15EB-43E4-A057-49BFE6389B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2150506" y="6308725"/>
            <a:ext cx="5911826" cy="252413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D5367AE-96CB-CCBE-22EB-2FB621A5FB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649995" y="6305860"/>
            <a:ext cx="1397670" cy="252413"/>
          </a:xfrm>
        </p:spPr>
        <p:txBody>
          <a:bodyPr/>
          <a:lstStyle/>
          <a:p>
            <a:fld id="{421DEFD7-2894-40DE-B5CE-3196C8E4D0CE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998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35A160-73C3-A05C-AB84-E60CE6585A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49996" y="339725"/>
            <a:ext cx="9899058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A74000-B371-50DF-378E-1915B7C8D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49C21B9-F980-D746-84DC-60AD2F5B3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751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1E57C45-0A10-F580-C4CD-AA9211AC56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3429000" y="6308724"/>
            <a:ext cx="4815290" cy="252413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BC8D5B1-E3CD-A62D-E871-54260EAD7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DEFD7-2894-40DE-B5CE-3196C8E4D0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086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94575D-AC64-0B41-0EB3-9A5E2C8A2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F48C99F-5306-DBFB-B46A-5F31B6854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44675"/>
            <a:ext cx="5157787" cy="434498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F278FB3-8AA0-3406-8295-33C9EE0D97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44675"/>
            <a:ext cx="5183188" cy="434498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4C44261-EF74-808A-1B1B-46CEDF4A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Navn på presentasjon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6388549-4E9B-630F-1C41-44EB979EC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Sidetall</a:t>
            </a:r>
          </a:p>
        </p:txBody>
      </p:sp>
    </p:spTree>
    <p:extLst>
      <p:ext uri="{BB962C8B-B14F-4D97-AF65-F5344CB8AC3E}">
        <p14:creationId xmlns:p14="http://schemas.microsoft.com/office/powerpoint/2010/main" val="405694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ED45E4-386D-7843-3002-B569F006E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C654077-7CC1-D017-7FCC-F9EDBC5BA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776EF30-1D2B-2C6E-D500-96059BA26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DEFD7-2894-40DE-B5CE-3196C8E4D0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420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78E493-98EF-25A0-0B9A-4E4E4671C7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C571172-BC62-4E49-AFFC-ACCC400047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b-NO"/>
              <a:t>Navn på presentasjon</a:t>
            </a:r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2A24C8C-DBD2-B715-C784-CAD1CB6BD4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1648505" y="3313792"/>
            <a:ext cx="3520032" cy="2230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0E014495-D6F0-42A6-A98C-72D6F44C33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844675"/>
            <a:ext cx="5826563" cy="435610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4F75B443-FE6C-A854-49AA-D2589C26AF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623888" y="1844675"/>
            <a:ext cx="5472112" cy="435610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75579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63A0748-A2F3-CF3E-9AC2-F3403D5D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DCAD0F6-0097-CBAE-1080-003F8CC4B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DEFD7-2894-40DE-B5CE-3196C8E4D0CE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47F2EB96-0D78-145D-8AA4-535ECFEA72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333375"/>
            <a:ext cx="10036175" cy="5867400"/>
          </a:xfr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551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60C808-4870-0017-5BEF-950310DF4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3375"/>
            <a:ext cx="4333594" cy="133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C6C954-131F-7695-E16D-CCD73DAC8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333375"/>
            <a:ext cx="5538600" cy="58673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BD1BD93-FCED-3B9D-FEF9-8D2E6A7EC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888" y="2057399"/>
            <a:ext cx="4333594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A797CCD-D939-AB22-E641-28D7B286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0BB2CA1-9A86-7FC8-6F3E-26F7A8910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DEFD7-2894-40DE-B5CE-3196C8E4D0CE}" type="slidenum">
              <a:rPr lang="nb-NO" smtClean="0"/>
              <a:t>‹#›</a:t>
            </a:fld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9727959-3DD1-F6D9-33C0-F0D01F816A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582660" y="1754982"/>
            <a:ext cx="1344706" cy="1793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392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EA3FDE2-3BBB-E9A2-41EB-0F1AE55E4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3375"/>
            <a:ext cx="4270841" cy="133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0A9104EF-A088-3B47-4635-0B22DDAA60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333375"/>
            <a:ext cx="5529636" cy="5867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7E81081-34EA-6779-05F8-953CC408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888" y="1844675"/>
            <a:ext cx="4270841" cy="4356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B726345-4553-DBC7-0CFB-FA2AEFD3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8" y="6313951"/>
            <a:ext cx="6512892" cy="247187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17EF129-3AA5-54ED-6D61-AA25BA52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DEFD7-2894-40DE-B5CE-3196C8E4D0CE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3F43838E-813A-D44E-35A4-AE63AFC1C0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363074" y="1591237"/>
            <a:ext cx="941298" cy="2151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103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150A1D73-DA59-3BE5-3CCC-A8B000B6514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42700AB5-EE7E-B747-A4F7-5C030904A6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000">
                <a:schemeClr val="bg1">
                  <a:alpha val="95000"/>
                </a:schemeClr>
              </a:gs>
              <a:gs pos="7700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  <a:gs pos="72000">
                <a:schemeClr val="bg1">
                  <a:alpha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421DEFD7-2894-40DE-B5CE-3196C8E4D0C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AECB6B5-F78C-3BBB-5EE3-336B334BCD44}"/>
              </a:ext>
            </a:extLst>
          </p:cNvPr>
          <p:cNvSpPr/>
          <p:nvPr userDrawn="1"/>
        </p:nvSpPr>
        <p:spPr>
          <a:xfrm>
            <a:off x="0" y="0"/>
            <a:ext cx="25775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noFill/>
            </a:endParaRPr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10F94927-4A95-ECDD-9C15-3EDB7984BE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49996" y="339725"/>
            <a:ext cx="943925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nb-NO" dirty="0"/>
            </a:br>
            <a:r>
              <a:rPr lang="nb-NO" dirty="0"/>
              <a:t>Klikk for å redigere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522FF64-D971-0318-69D9-DD74B348C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995" y="1857127"/>
            <a:ext cx="108846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 Andre nivå</a:t>
            </a:r>
          </a:p>
          <a:p>
            <a:pPr lvl="2"/>
            <a:r>
              <a:rPr lang="nb-NO" dirty="0"/>
              <a:t> 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 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E72C12E-46DF-49F2-F7D2-1DE297DD6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9995" y="6308725"/>
            <a:ext cx="4815290" cy="25241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nb-NO" dirty="0"/>
              <a:t>Navn på presentasjon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3B82744-E29F-12F1-B1DA-85B499FA2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5518" y="6308725"/>
            <a:ext cx="1397670" cy="252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nb-NO" dirty="0"/>
              <a:t>|  (</a:t>
            </a:r>
            <a:r>
              <a:rPr lang="nb-NO" dirty="0" err="1"/>
              <a:t>lysbildenr</a:t>
            </a:r>
            <a:r>
              <a:rPr lang="nb-NO" dirty="0"/>
              <a:t>.)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FE080CA-AE1B-2FBF-0A01-9136A77CBC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122979" y="6308725"/>
            <a:ext cx="3069021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3" name="Bilde 12" descr="Et bilde som inneholder skjermbilde, Grafikk, mørke, sort&#10;&#10;Automatisk generert beskrivelse">
            <a:extLst>
              <a:ext uri="{FF2B5EF4-FFF2-40B4-BE49-F238E27FC236}">
                <a16:creationId xmlns:a16="http://schemas.microsoft.com/office/drawing/2014/main" id="{980977DA-091C-A71D-61F4-E0447542C5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"/>
          <a:stretch/>
        </p:blipFill>
        <p:spPr>
          <a:xfrm>
            <a:off x="8791218" y="4408606"/>
            <a:ext cx="3586067" cy="4482585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18A701C4-D8ED-225D-50F7-A698D83137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135518" y="0"/>
            <a:ext cx="2056482" cy="1471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 descr="Et bilde som inneholder tekst, Grafikk, logo, grafisk design&#10;&#10;Automatisk generert beskrivelse">
            <a:extLst>
              <a:ext uri="{FF2B5EF4-FFF2-40B4-BE49-F238E27FC236}">
                <a16:creationId xmlns:a16="http://schemas.microsoft.com/office/drawing/2014/main" id="{19F9F9D7-B81A-EE3A-6A41-637DE62ACC9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353" y="-22652"/>
            <a:ext cx="1349552" cy="1686940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14C054BB-AA7C-CEB6-4C6D-B17A90A7B7BF}"/>
              </a:ext>
            </a:extLst>
          </p:cNvPr>
          <p:cNvSpPr/>
          <p:nvPr userDrawn="1"/>
        </p:nvSpPr>
        <p:spPr>
          <a:xfrm>
            <a:off x="9585857" y="1471448"/>
            <a:ext cx="2577503" cy="4837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307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71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6213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81075" indent="-176213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31925" indent="-26352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95463" indent="-176213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47" userDrawn="1">
          <p15:clr>
            <a:srgbClr val="F26B43"/>
          </p15:clr>
        </p15:guide>
        <p15:guide id="4" pos="52" userDrawn="1">
          <p15:clr>
            <a:srgbClr val="F26B43"/>
          </p15:clr>
        </p15:guide>
        <p15:guide id="5" pos="7605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1049" userDrawn="1">
          <p15:clr>
            <a:srgbClr val="F26B43"/>
          </p15:clr>
        </p15:guide>
        <p15:guide id="8" orient="horz" pos="1162" userDrawn="1">
          <p15:clr>
            <a:srgbClr val="F26B43"/>
          </p15:clr>
        </p15:guide>
        <p15:guide id="9" orient="horz" pos="3906" userDrawn="1">
          <p15:clr>
            <a:srgbClr val="F26B43"/>
          </p15:clr>
        </p15:guide>
        <p15:guide id="10" pos="393" userDrawn="1">
          <p15:clr>
            <a:srgbClr val="F26B43"/>
          </p15:clr>
        </p15:guide>
        <p15:guide id="13" orient="horz" pos="3974" userDrawn="1">
          <p15:clr>
            <a:srgbClr val="F26B43"/>
          </p15:clr>
        </p15:guide>
        <p15:guide id="14" orient="horz" pos="4133" userDrawn="1">
          <p15:clr>
            <a:srgbClr val="F26B43"/>
          </p15:clr>
        </p15:guide>
        <p15:guide id="15" pos="751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A98565-2E8D-A489-318B-EC970B7EF5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87BD204-4046-DFD7-9D8E-C06E5B0CE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986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FA1DCE3F-0C10-9A30-71DA-2695BBE5B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30E5A7D9-3CFB-9870-923C-9466D853ED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7828D379-7FA1-986D-F3B9-3F7E0473A4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61942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7DA264-07F9-31DD-3FB4-7727D96E2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FA6A161-FEF9-33BA-CA81-E83CA752FFEA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8ABF8C1-BB95-8901-628C-445E94DB4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6412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tel 13">
            <a:extLst>
              <a:ext uri="{FF2B5EF4-FFF2-40B4-BE49-F238E27FC236}">
                <a16:creationId xmlns:a16="http://schemas.microsoft.com/office/drawing/2014/main" id="{B4EC868F-77E5-62AF-E26E-809D5C3B5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5" name="Plassholder for innhold 14">
            <a:extLst>
              <a:ext uri="{FF2B5EF4-FFF2-40B4-BE49-F238E27FC236}">
                <a16:creationId xmlns:a16="http://schemas.microsoft.com/office/drawing/2014/main" id="{84E4790B-8684-3609-E765-2BCF92B11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15F0E3B8-BC37-842A-8AC1-D8E03813BE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9524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744959"/>
      </p:ext>
    </p:extLst>
  </p:cSld>
  <p:clrMapOvr>
    <a:masterClrMapping/>
  </p:clrMapOvr>
</p:sld>
</file>

<file path=ppt/theme/theme1.xml><?xml version="1.0" encoding="utf-8"?>
<a:theme xmlns:a="http://schemas.openxmlformats.org/drawingml/2006/main" name="Lysbildenummer">
  <a:themeElements>
    <a:clrScheme name="Egendefinert 1">
      <a:dk1>
        <a:sysClr val="windowText" lastClr="000000"/>
      </a:dk1>
      <a:lt1>
        <a:sysClr val="window" lastClr="FFFFFF"/>
      </a:lt1>
      <a:dk2>
        <a:srgbClr val="C4281A"/>
      </a:dk2>
      <a:lt2>
        <a:srgbClr val="ECEAE6"/>
      </a:lt2>
      <a:accent1>
        <a:srgbClr val="A8DBEB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ental Helse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Open Sans</vt:lpstr>
      <vt:lpstr>Wingdings</vt:lpstr>
      <vt:lpstr>Lysbildenummer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Emilie Gjengedal Vatnøy</dc:creator>
  <cp:lastModifiedBy>Emilie Gjengedal Vatnøy</cp:lastModifiedBy>
  <cp:revision>10</cp:revision>
  <dcterms:created xsi:type="dcterms:W3CDTF">2024-10-23T07:16:35Z</dcterms:created>
  <dcterms:modified xsi:type="dcterms:W3CDTF">2026-08-25T07:07:14Z</dcterms:modified>
</cp:coreProperties>
</file>